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0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</p:sldIdLst>
  <p:sldSz cy="5143500" cx="9144000"/>
  <p:notesSz cx="6858000" cy="9144000"/>
  <p:embeddedFontLst>
    <p:embeddedFont>
      <p:font typeface="Darker Grotesque Medium"/>
      <p:regular r:id="rId49"/>
      <p:bold r:id="rId50"/>
    </p:embeddedFont>
    <p:embeddedFont>
      <p:font typeface="Bebas Neue"/>
      <p:regular r:id="rId51"/>
    </p:embeddedFont>
    <p:embeddedFont>
      <p:font typeface="Darker Grotesque"/>
      <p:regular r:id="rId52"/>
      <p:bold r:id="rId53"/>
    </p:embeddedFont>
    <p:embeddedFont>
      <p:font typeface="Orbitron"/>
      <p:regular r:id="rId54"/>
      <p:bold r:id="rId55"/>
    </p:embeddedFont>
    <p:embeddedFont>
      <p:font typeface="Orbitron Black"/>
      <p:bold r:id="rId56"/>
    </p:embeddedFont>
    <p:embeddedFont>
      <p:font typeface="Century Gothic"/>
      <p:regular r:id="rId57"/>
      <p:bold r:id="rId58"/>
      <p:italic r:id="rId59"/>
      <p:boldItalic r:id="rId6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5F035B3-B3FA-4C87-82B1-859DF7F1B338}">
  <a:tblStyle styleId="{75F035B3-B3FA-4C87-82B1-859DF7F1B33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font" Target="fonts/DarkerGrotesqueMedium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font" Target="fonts/CenturyGothic-boldItalic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BebasNeue-regular.fntdata"/><Relationship Id="rId50" Type="http://schemas.openxmlformats.org/officeDocument/2006/relationships/font" Target="fonts/DarkerGrotesqueMedium-bold.fntdata"/><Relationship Id="rId53" Type="http://schemas.openxmlformats.org/officeDocument/2006/relationships/font" Target="fonts/DarkerGrotesque-bold.fntdata"/><Relationship Id="rId52" Type="http://schemas.openxmlformats.org/officeDocument/2006/relationships/font" Target="fonts/DarkerGrotesque-regular.fntdata"/><Relationship Id="rId11" Type="http://schemas.openxmlformats.org/officeDocument/2006/relationships/slide" Target="slides/slide6.xml"/><Relationship Id="rId55" Type="http://schemas.openxmlformats.org/officeDocument/2006/relationships/font" Target="fonts/Orbitron-bold.fntdata"/><Relationship Id="rId10" Type="http://schemas.openxmlformats.org/officeDocument/2006/relationships/slide" Target="slides/slide5.xml"/><Relationship Id="rId54" Type="http://schemas.openxmlformats.org/officeDocument/2006/relationships/font" Target="fonts/Orbitron-regular.fntdata"/><Relationship Id="rId13" Type="http://schemas.openxmlformats.org/officeDocument/2006/relationships/slide" Target="slides/slide8.xml"/><Relationship Id="rId57" Type="http://schemas.openxmlformats.org/officeDocument/2006/relationships/font" Target="fonts/CenturyGothic-regular.fntdata"/><Relationship Id="rId12" Type="http://schemas.openxmlformats.org/officeDocument/2006/relationships/slide" Target="slides/slide7.xml"/><Relationship Id="rId56" Type="http://schemas.openxmlformats.org/officeDocument/2006/relationships/font" Target="fonts/OrbitronBlack-bold.fntdata"/><Relationship Id="rId15" Type="http://schemas.openxmlformats.org/officeDocument/2006/relationships/slide" Target="slides/slide10.xml"/><Relationship Id="rId59" Type="http://schemas.openxmlformats.org/officeDocument/2006/relationships/font" Target="fonts/CenturyGothic-italic.fntdata"/><Relationship Id="rId14" Type="http://schemas.openxmlformats.org/officeDocument/2006/relationships/slide" Target="slides/slide9.xml"/><Relationship Id="rId58" Type="http://schemas.openxmlformats.org/officeDocument/2006/relationships/font" Target="fonts/CenturyGothic-bold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d527f78463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d527f78463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g1e3ef8415e9_0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2" name="Google Shape;712;g1e3ef8415e9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gd55b463498_0_5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1" name="Google Shape;731;gd55b463498_0_5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g1e3ef8415e9_0_7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6" name="Google Shape;756;g1e3ef8415e9_0_7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ge337a1eed6_0_5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5" name="Google Shape;765;ge337a1eed6_0_5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1e3ef8415e9_0_7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4" name="Google Shape;774;g1e3ef8415e9_0_7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g1e3ef8415e9_0_7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3" name="Google Shape;783;g1e3ef8415e9_0_7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gd55b463498_0_7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4" name="Google Shape;794;gd55b463498_0_7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g1e3ef8415e9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4" name="Google Shape;814;g1e3ef8415e9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4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g1e3ef8415e9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6" name="Google Shape;826;g1e3ef8415e9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6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gd55b463498_0_8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8" name="Google Shape;838;gd55b463498_0_8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d55b463498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d55b463498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4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gd55b463498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6" name="Google Shape;846;gd55b463498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g1e3ef8415e9_0_4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3" name="Google Shape;853;g1e3ef8415e9_0_4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8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g1e3ef8415e9_0_5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0" name="Google Shape;860;g1e3ef8415e9_0_5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5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g1e3ef8415e9_0_5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7" name="Google Shape;867;g1e3ef8415e9_0_5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g1e3ef8415e9_0_5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4" name="Google Shape;874;g1e3ef8415e9_0_5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9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g1e3fa0f2acc_2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1" name="Google Shape;881;g1e3fa0f2acc_2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g1e3ef8415e9_0_5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9" name="Google Shape;889;g1e3ef8415e9_0_5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7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g1e3fa0f2acc_2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9" name="Google Shape;899;g1e3fa0f2acc_2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7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g7a3de6cf2c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9" name="Google Shape;909;g7a3de6cf2c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4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ge337a1eed6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6" name="Google Shape;916;ge337a1eed6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7a3de6cf2c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" name="Google Shape;589;g7a3de6cf2c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7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g1e3ef8415e9_0_4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9" name="Google Shape;929;g1e3ef8415e9_0_4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3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Google Shape;934;g1e3ef8415e9_0_4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5" name="Google Shape;935;g1e3ef8415e9_0_4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g1e3ef8415e9_0_4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1" name="Google Shape;941;g1e3ef8415e9_0_4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gd55b463498_0_9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7" name="Google Shape;947;gd55b463498_0_9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g1e3ef8415e9_0_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3" name="Google Shape;953;g1e3ef8415e9_0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5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g1e3ef8415e9_0_5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7" name="Google Shape;967;g1e3ef8415e9_0_5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g1e3ef8415e9_0_7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3" name="Google Shape;973;g1e3ef8415e9_0_7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7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Google Shape;978;g1e3ef8415e9_0_5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9" name="Google Shape;979;g1e3ef8415e9_0_5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3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g1e3ef8415e9_0_5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5" name="Google Shape;985;g1e3ef8415e9_0_5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g1e3ef8415e9_0_5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1" name="Google Shape;991;g1e3ef8415e9_0_5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e337a1eed6_0_6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e337a1eed6_0_6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5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Google Shape;996;g1e3ef8415e9_0_5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7" name="Google Shape;997;g1e3ef8415e9_0_5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g1e3ef8415e9_0_5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3" name="Google Shape;1003;g1e3ef8415e9_0_5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7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g1e3ef8415e9_0_5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9" name="Google Shape;1009;g1e3ef8415e9_0_5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3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g1e3ef8415e9_0_4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5" name="Google Shape;1015;g1e3ef8415e9_0_4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1e3f593bcb1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1e3f593bcb1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1e3ef8415e9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6" name="Google Shape;636;g1e3ef8415e9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g1e3ef8415e9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5" name="Google Shape;655;g1e3ef8415e9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g1e3ef8415e9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4" name="Google Shape;674;g1e3ef8415e9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g1e3ef8415e9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3" name="Google Shape;693;g1e3ef8415e9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hyperlink" Target="https://slidesgo.com/" TargetMode="External"/><Relationship Id="rId4" Type="http://schemas.openxmlformats.org/officeDocument/2006/relationships/hyperlink" Target="https://www.flaticon.com/" TargetMode="External"/><Relationship Id="rId5" Type="http://schemas.openxmlformats.org/officeDocument/2006/relationships/hyperlink" Target="https://www.freepik.com/" TargetMode="Externa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1642250" y="1870875"/>
            <a:ext cx="5804400" cy="122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800">
                <a:latin typeface="Orbitron Black"/>
                <a:ea typeface="Orbitron Black"/>
                <a:cs typeface="Orbitron Black"/>
                <a:sym typeface="Orbitron Blac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2392500" y="3238050"/>
            <a:ext cx="4359000" cy="40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oogle Shape;73;p11"/>
          <p:cNvGrpSpPr/>
          <p:nvPr/>
        </p:nvGrpSpPr>
        <p:grpSpPr>
          <a:xfrm>
            <a:off x="594425" y="-3271875"/>
            <a:ext cx="7809875" cy="10614975"/>
            <a:chOff x="594425" y="-3271875"/>
            <a:chExt cx="7809875" cy="10614975"/>
          </a:xfrm>
        </p:grpSpPr>
        <p:sp>
          <p:nvSpPr>
            <p:cNvPr id="74" name="Google Shape;74;p11"/>
            <p:cNvSpPr/>
            <p:nvPr/>
          </p:nvSpPr>
          <p:spPr>
            <a:xfrm>
              <a:off x="4636925" y="-2618775"/>
              <a:ext cx="3524100" cy="3524100"/>
            </a:xfrm>
            <a:prstGeom prst="ellipse">
              <a:avLst/>
            </a:prstGeom>
            <a:gradFill>
              <a:gsLst>
                <a:gs pos="0">
                  <a:srgbClr val="8DF1FF"/>
                </a:gs>
                <a:gs pos="30000">
                  <a:srgbClr val="F2CEFF"/>
                </a:gs>
                <a:gs pos="100000">
                  <a:srgbClr val="0445FF"/>
                </a:gs>
              </a:gsLst>
              <a:lin ang="8100019" scaled="0"/>
            </a:gradFill>
            <a:ln>
              <a:noFill/>
            </a:ln>
            <a:effectLst>
              <a:outerShdw blurRad="57150" rotWithShape="0" algn="bl" dir="5400000" dist="19050">
                <a:schemeClr val="accent1">
                  <a:alpha val="36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11"/>
            <p:cNvSpPr/>
            <p:nvPr/>
          </p:nvSpPr>
          <p:spPr>
            <a:xfrm>
              <a:off x="4880200" y="3819000"/>
              <a:ext cx="3524100" cy="3524100"/>
            </a:xfrm>
            <a:prstGeom prst="ellipse">
              <a:avLst/>
            </a:prstGeom>
            <a:gradFill>
              <a:gsLst>
                <a:gs pos="0">
                  <a:srgbClr val="8DF1FF"/>
                </a:gs>
                <a:gs pos="30000">
                  <a:srgbClr val="F2CEFF"/>
                </a:gs>
                <a:gs pos="100000">
                  <a:srgbClr val="0445FF"/>
                </a:gs>
              </a:gsLst>
              <a:lin ang="8100019" scaled="0"/>
            </a:gradFill>
            <a:ln>
              <a:noFill/>
            </a:ln>
            <a:effectLst>
              <a:outerShdw blurRad="57150" rotWithShape="0" algn="bl" dir="5400000" dist="19050">
                <a:schemeClr val="accent1">
                  <a:alpha val="36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>
              <a:off x="976800" y="-3271875"/>
              <a:ext cx="4830000" cy="48303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4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11"/>
            <p:cNvSpPr/>
            <p:nvPr/>
          </p:nvSpPr>
          <p:spPr>
            <a:xfrm>
              <a:off x="594425" y="3889300"/>
              <a:ext cx="3058800" cy="3058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57150" rotWithShape="0" algn="bl" dir="10320000" dist="9525">
                <a:schemeClr val="accent1">
                  <a:alpha val="4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8" name="Google Shape;78;p11"/>
          <p:cNvSpPr txBox="1"/>
          <p:nvPr>
            <p:ph hasCustomPrompt="1" type="title"/>
          </p:nvPr>
        </p:nvSpPr>
        <p:spPr>
          <a:xfrm>
            <a:off x="720000" y="1785663"/>
            <a:ext cx="7704000" cy="102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79" name="Google Shape;79;p11"/>
          <p:cNvSpPr txBox="1"/>
          <p:nvPr>
            <p:ph idx="1" type="subTitle"/>
          </p:nvPr>
        </p:nvSpPr>
        <p:spPr>
          <a:xfrm>
            <a:off x="1284000" y="2828400"/>
            <a:ext cx="6576000" cy="44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80" name="Google Shape;80;p11"/>
          <p:cNvSpPr/>
          <p:nvPr/>
        </p:nvSpPr>
        <p:spPr>
          <a:xfrm>
            <a:off x="2894450" y="4635025"/>
            <a:ext cx="1474500" cy="1474200"/>
          </a:xfrm>
          <a:prstGeom prst="ellipse">
            <a:avLst/>
          </a:prstGeom>
          <a:gradFill>
            <a:gsLst>
              <a:gs pos="0">
                <a:srgbClr val="8DF1FF"/>
              </a:gs>
              <a:gs pos="30000">
                <a:srgbClr val="F2CEFF"/>
              </a:gs>
              <a:gs pos="100000">
                <a:srgbClr val="0445FF"/>
              </a:gs>
            </a:gsLst>
            <a:lin ang="8100019" scaled="0"/>
          </a:gradFill>
          <a:ln>
            <a:noFill/>
          </a:ln>
          <a:effectLst>
            <a:outerShdw blurRad="57150" rotWithShape="0" algn="bl" dir="5400000" dist="19050">
              <a:schemeClr val="accent1">
                <a:alpha val="36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oogle Shape;83;p13"/>
          <p:cNvGrpSpPr/>
          <p:nvPr/>
        </p:nvGrpSpPr>
        <p:grpSpPr>
          <a:xfrm>
            <a:off x="-2519465" y="-1064375"/>
            <a:ext cx="13382030" cy="8111790"/>
            <a:chOff x="-2519465" y="-1064375"/>
            <a:chExt cx="13382030" cy="8111790"/>
          </a:xfrm>
        </p:grpSpPr>
        <p:sp>
          <p:nvSpPr>
            <p:cNvPr id="84" name="Google Shape;84;p13"/>
            <p:cNvSpPr/>
            <p:nvPr/>
          </p:nvSpPr>
          <p:spPr>
            <a:xfrm>
              <a:off x="-2305525" y="1750825"/>
              <a:ext cx="2815200" cy="2815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4877FF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13"/>
            <p:cNvSpPr/>
            <p:nvPr/>
          </p:nvSpPr>
          <p:spPr>
            <a:xfrm>
              <a:off x="7362900" y="-1064375"/>
              <a:ext cx="2815200" cy="2815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4877FF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86" name="Google Shape;86;p13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2051225">
              <a:off x="8058638" y="215269"/>
              <a:ext cx="1005627" cy="7620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7" name="Google Shape;87;p13"/>
            <p:cNvPicPr preferRelativeResize="0"/>
            <p:nvPr/>
          </p:nvPicPr>
          <p:blipFill rotWithShape="1">
            <a:blip r:embed="rId3">
              <a:alphaModFix/>
            </a:blip>
            <a:srcRect b="19768" l="7340" r="4538" t="0"/>
            <a:stretch/>
          </p:blipFill>
          <p:spPr>
            <a:xfrm rot="10666232">
              <a:off x="-1063726" y="-337746"/>
              <a:ext cx="2544482" cy="17554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8" name="Google Shape;88;p13"/>
            <p:cNvPicPr preferRelativeResize="0"/>
            <p:nvPr/>
          </p:nvPicPr>
          <p:blipFill rotWithShape="1">
            <a:blip r:embed="rId3">
              <a:alphaModFix/>
            </a:blip>
            <a:srcRect b="19768" l="7340" r="4538" t="0"/>
            <a:stretch/>
          </p:blipFill>
          <p:spPr>
            <a:xfrm rot="8474785">
              <a:off x="7529762" y="3538855"/>
              <a:ext cx="3013777" cy="20792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9" name="Google Shape;89;p13"/>
            <p:cNvPicPr preferRelativeResize="0"/>
            <p:nvPr/>
          </p:nvPicPr>
          <p:blipFill rotWithShape="1">
            <a:blip r:embed="rId3">
              <a:alphaModFix/>
            </a:blip>
            <a:srcRect b="19768" l="7340" r="4538" t="0"/>
            <a:stretch/>
          </p:blipFill>
          <p:spPr>
            <a:xfrm rot="8474785">
              <a:off x="-2200438" y="4253780"/>
              <a:ext cx="3013777" cy="207924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0" name="Google Shape;90;p13"/>
          <p:cNvSpPr txBox="1"/>
          <p:nvPr>
            <p:ph type="title"/>
          </p:nvPr>
        </p:nvSpPr>
        <p:spPr>
          <a:xfrm>
            <a:off x="720000" y="1945975"/>
            <a:ext cx="2336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1" name="Google Shape;91;p13"/>
          <p:cNvSpPr txBox="1"/>
          <p:nvPr>
            <p:ph hasCustomPrompt="1" idx="2" type="title"/>
          </p:nvPr>
        </p:nvSpPr>
        <p:spPr>
          <a:xfrm>
            <a:off x="720000" y="1505200"/>
            <a:ext cx="1275300" cy="59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2" name="Google Shape;92;p13"/>
          <p:cNvSpPr txBox="1"/>
          <p:nvPr>
            <p:ph idx="1" type="subTitle"/>
          </p:nvPr>
        </p:nvSpPr>
        <p:spPr>
          <a:xfrm>
            <a:off x="720000" y="2380100"/>
            <a:ext cx="23364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13"/>
          <p:cNvSpPr txBox="1"/>
          <p:nvPr>
            <p:ph idx="3" type="title"/>
          </p:nvPr>
        </p:nvSpPr>
        <p:spPr>
          <a:xfrm>
            <a:off x="3403800" y="1945975"/>
            <a:ext cx="2336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4" name="Google Shape;94;p13"/>
          <p:cNvSpPr txBox="1"/>
          <p:nvPr>
            <p:ph hasCustomPrompt="1" idx="4" type="title"/>
          </p:nvPr>
        </p:nvSpPr>
        <p:spPr>
          <a:xfrm>
            <a:off x="3403800" y="1505200"/>
            <a:ext cx="1275300" cy="59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5" name="Google Shape;95;p13"/>
          <p:cNvSpPr txBox="1"/>
          <p:nvPr>
            <p:ph idx="5" type="subTitle"/>
          </p:nvPr>
        </p:nvSpPr>
        <p:spPr>
          <a:xfrm>
            <a:off x="3403800" y="2380100"/>
            <a:ext cx="23364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13"/>
          <p:cNvSpPr txBox="1"/>
          <p:nvPr>
            <p:ph idx="6" type="title"/>
          </p:nvPr>
        </p:nvSpPr>
        <p:spPr>
          <a:xfrm>
            <a:off x="6087600" y="1945975"/>
            <a:ext cx="2336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7" name="Google Shape;97;p13"/>
          <p:cNvSpPr txBox="1"/>
          <p:nvPr>
            <p:ph hasCustomPrompt="1" idx="7" type="title"/>
          </p:nvPr>
        </p:nvSpPr>
        <p:spPr>
          <a:xfrm>
            <a:off x="6087600" y="1505200"/>
            <a:ext cx="1275300" cy="59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8" name="Google Shape;98;p13"/>
          <p:cNvSpPr txBox="1"/>
          <p:nvPr>
            <p:ph idx="8" type="subTitle"/>
          </p:nvPr>
        </p:nvSpPr>
        <p:spPr>
          <a:xfrm>
            <a:off x="6087600" y="2380100"/>
            <a:ext cx="23364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13"/>
          <p:cNvSpPr txBox="1"/>
          <p:nvPr>
            <p:ph idx="9" type="title"/>
          </p:nvPr>
        </p:nvSpPr>
        <p:spPr>
          <a:xfrm>
            <a:off x="720000" y="3659175"/>
            <a:ext cx="2336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0" name="Google Shape;100;p13"/>
          <p:cNvSpPr txBox="1"/>
          <p:nvPr>
            <p:ph hasCustomPrompt="1" idx="13" type="title"/>
          </p:nvPr>
        </p:nvSpPr>
        <p:spPr>
          <a:xfrm>
            <a:off x="720000" y="3218400"/>
            <a:ext cx="1275300" cy="59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1" name="Google Shape;101;p13"/>
          <p:cNvSpPr txBox="1"/>
          <p:nvPr>
            <p:ph idx="14" type="subTitle"/>
          </p:nvPr>
        </p:nvSpPr>
        <p:spPr>
          <a:xfrm>
            <a:off x="720000" y="4093300"/>
            <a:ext cx="23364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13"/>
          <p:cNvSpPr txBox="1"/>
          <p:nvPr>
            <p:ph idx="15" type="title"/>
          </p:nvPr>
        </p:nvSpPr>
        <p:spPr>
          <a:xfrm>
            <a:off x="3403800" y="3659175"/>
            <a:ext cx="2336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3" name="Google Shape;103;p13"/>
          <p:cNvSpPr txBox="1"/>
          <p:nvPr>
            <p:ph hasCustomPrompt="1" idx="16" type="title"/>
          </p:nvPr>
        </p:nvSpPr>
        <p:spPr>
          <a:xfrm>
            <a:off x="3403800" y="3218400"/>
            <a:ext cx="1275300" cy="59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4" name="Google Shape;104;p13"/>
          <p:cNvSpPr txBox="1"/>
          <p:nvPr>
            <p:ph idx="17" type="subTitle"/>
          </p:nvPr>
        </p:nvSpPr>
        <p:spPr>
          <a:xfrm>
            <a:off x="3403800" y="4093300"/>
            <a:ext cx="23364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13"/>
          <p:cNvSpPr txBox="1"/>
          <p:nvPr>
            <p:ph idx="18" type="title"/>
          </p:nvPr>
        </p:nvSpPr>
        <p:spPr>
          <a:xfrm>
            <a:off x="6087600" y="3659175"/>
            <a:ext cx="2336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6" name="Google Shape;106;p13"/>
          <p:cNvSpPr txBox="1"/>
          <p:nvPr>
            <p:ph hasCustomPrompt="1" idx="19" type="title"/>
          </p:nvPr>
        </p:nvSpPr>
        <p:spPr>
          <a:xfrm>
            <a:off x="6087600" y="3218400"/>
            <a:ext cx="1275300" cy="59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7" name="Google Shape;107;p13"/>
          <p:cNvSpPr txBox="1"/>
          <p:nvPr>
            <p:ph idx="20" type="subTitle"/>
          </p:nvPr>
        </p:nvSpPr>
        <p:spPr>
          <a:xfrm>
            <a:off x="6087600" y="4093300"/>
            <a:ext cx="23364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13"/>
          <p:cNvSpPr txBox="1"/>
          <p:nvPr>
            <p:ph idx="21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Google Shape;110;p14"/>
          <p:cNvGrpSpPr/>
          <p:nvPr/>
        </p:nvGrpSpPr>
        <p:grpSpPr>
          <a:xfrm>
            <a:off x="-2287613" y="-2849757"/>
            <a:ext cx="13137064" cy="11818857"/>
            <a:chOff x="-2287613" y="-2849757"/>
            <a:chExt cx="13137064" cy="11818857"/>
          </a:xfrm>
        </p:grpSpPr>
        <p:sp>
          <p:nvSpPr>
            <p:cNvPr id="111" name="Google Shape;111;p14"/>
            <p:cNvSpPr/>
            <p:nvPr/>
          </p:nvSpPr>
          <p:spPr>
            <a:xfrm>
              <a:off x="2730925" y="4136100"/>
              <a:ext cx="4833000" cy="4833000"/>
            </a:xfrm>
            <a:prstGeom prst="ellipse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13560000" dist="19050">
                <a:srgbClr val="4877FF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12" name="Google Shape;112;p14"/>
            <p:cNvPicPr preferRelativeResize="0"/>
            <p:nvPr/>
          </p:nvPicPr>
          <p:blipFill rotWithShape="1">
            <a:blip r:embed="rId2">
              <a:alphaModFix/>
            </a:blip>
            <a:srcRect b="19768" l="7340" r="4538" t="0"/>
            <a:stretch/>
          </p:blipFill>
          <p:spPr>
            <a:xfrm rot="-1024815">
              <a:off x="-1813499" y="-2062374"/>
              <a:ext cx="5981303" cy="41266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3" name="Google Shape;113;p14"/>
            <p:cNvSpPr/>
            <p:nvPr/>
          </p:nvSpPr>
          <p:spPr>
            <a:xfrm>
              <a:off x="6320525" y="-2551325"/>
              <a:ext cx="3524100" cy="3524100"/>
            </a:xfrm>
            <a:prstGeom prst="ellipse">
              <a:avLst/>
            </a:prstGeom>
            <a:gradFill>
              <a:gsLst>
                <a:gs pos="0">
                  <a:srgbClr val="8DF1FF"/>
                </a:gs>
                <a:gs pos="30000">
                  <a:srgbClr val="F2CEFF"/>
                </a:gs>
                <a:gs pos="100000">
                  <a:srgbClr val="0445FF"/>
                </a:gs>
              </a:gsLst>
              <a:lin ang="8100019" scaled="0"/>
            </a:gradFill>
            <a:ln>
              <a:noFill/>
            </a:ln>
            <a:effectLst>
              <a:outerShdw blurRad="57150" rotWithShape="0" algn="bl" dir="5400000" dist="19050">
                <a:srgbClr val="4877FF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4"/>
            <p:cNvSpPr/>
            <p:nvPr/>
          </p:nvSpPr>
          <p:spPr>
            <a:xfrm>
              <a:off x="-753300" y="4387750"/>
              <a:ext cx="4510200" cy="4510200"/>
            </a:xfrm>
            <a:prstGeom prst="ellipse">
              <a:avLst/>
            </a:prstGeom>
            <a:gradFill>
              <a:gsLst>
                <a:gs pos="0">
                  <a:srgbClr val="8DF1FF"/>
                </a:gs>
                <a:gs pos="30000">
                  <a:srgbClr val="F2CEFF"/>
                </a:gs>
                <a:gs pos="100000">
                  <a:srgbClr val="0445FF"/>
                </a:gs>
              </a:gsLst>
              <a:lin ang="8100019" scaled="0"/>
            </a:gradFill>
            <a:ln>
              <a:noFill/>
            </a:ln>
            <a:effectLst>
              <a:outerShdw blurRad="57150" rotWithShape="0" algn="bl" dir="5400000" dist="19050">
                <a:srgbClr val="4877FF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15" name="Google Shape;115;p14"/>
            <p:cNvPicPr preferRelativeResize="0"/>
            <p:nvPr/>
          </p:nvPicPr>
          <p:blipFill rotWithShape="1">
            <a:blip r:embed="rId2">
              <a:alphaModFix/>
            </a:blip>
            <a:srcRect b="19768" l="7340" r="4538" t="0"/>
            <a:stretch/>
          </p:blipFill>
          <p:spPr>
            <a:xfrm rot="8440460">
              <a:off x="6573591" y="3723802"/>
              <a:ext cx="3498423" cy="24136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6" name="Google Shape;116;p14"/>
            <p:cNvPicPr preferRelativeResize="0"/>
            <p:nvPr/>
          </p:nvPicPr>
          <p:blipFill rotWithShape="1">
            <a:blip r:embed="rId2">
              <a:alphaModFix/>
            </a:blip>
            <a:srcRect b="19768" l="7340" r="4538" t="0"/>
            <a:stretch/>
          </p:blipFill>
          <p:spPr>
            <a:xfrm rot="2700007">
              <a:off x="-1549410" y="3811827"/>
              <a:ext cx="3498423" cy="24136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7" name="Google Shape;117;p14"/>
            <p:cNvPicPr preferRelativeResize="0"/>
            <p:nvPr/>
          </p:nvPicPr>
          <p:blipFill rotWithShape="1">
            <a:blip r:embed="rId2">
              <a:alphaModFix/>
            </a:blip>
            <a:srcRect b="19768" l="7340" r="4538" t="0"/>
            <a:stretch/>
          </p:blipFill>
          <p:spPr>
            <a:xfrm rot="-2700067">
              <a:off x="8196332" y="-663976"/>
              <a:ext cx="2417488" cy="166787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8" name="Google Shape;118;p14"/>
          <p:cNvSpPr txBox="1"/>
          <p:nvPr>
            <p:ph type="title"/>
          </p:nvPr>
        </p:nvSpPr>
        <p:spPr>
          <a:xfrm>
            <a:off x="2290025" y="3392700"/>
            <a:ext cx="4563900" cy="53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1400">
                <a:solidFill>
                  <a:srgbClr val="000000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19" name="Google Shape;119;p14"/>
          <p:cNvSpPr txBox="1"/>
          <p:nvPr>
            <p:ph idx="1" type="subTitle"/>
          </p:nvPr>
        </p:nvSpPr>
        <p:spPr>
          <a:xfrm>
            <a:off x="1458125" y="1440900"/>
            <a:ext cx="6227700" cy="174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000">
                <a:solidFill>
                  <a:srgbClr val="000000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1">
  <p:cSld name="BLANK_1_1_1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5"/>
          <p:cNvSpPr txBox="1"/>
          <p:nvPr>
            <p:ph type="title"/>
          </p:nvPr>
        </p:nvSpPr>
        <p:spPr>
          <a:xfrm>
            <a:off x="713225" y="3392700"/>
            <a:ext cx="4563900" cy="53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1400">
                <a:solidFill>
                  <a:srgbClr val="000000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22" name="Google Shape;122;p15"/>
          <p:cNvSpPr txBox="1"/>
          <p:nvPr>
            <p:ph idx="1" type="subTitle"/>
          </p:nvPr>
        </p:nvSpPr>
        <p:spPr>
          <a:xfrm>
            <a:off x="713225" y="1440900"/>
            <a:ext cx="5427600" cy="174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000">
                <a:solidFill>
                  <a:srgbClr val="000000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3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4" name="Google Shape;124;p16"/>
          <p:cNvGrpSpPr/>
          <p:nvPr/>
        </p:nvGrpSpPr>
        <p:grpSpPr>
          <a:xfrm>
            <a:off x="-1184151" y="-1351597"/>
            <a:ext cx="11823558" cy="7841739"/>
            <a:chOff x="-1184151" y="-1351597"/>
            <a:chExt cx="11823558" cy="7841739"/>
          </a:xfrm>
        </p:grpSpPr>
        <p:pic>
          <p:nvPicPr>
            <p:cNvPr id="125" name="Google Shape;125;p16"/>
            <p:cNvPicPr preferRelativeResize="0"/>
            <p:nvPr/>
          </p:nvPicPr>
          <p:blipFill rotWithShape="1">
            <a:blip r:embed="rId2">
              <a:alphaModFix/>
            </a:blip>
            <a:srcRect b="19768" l="7340" r="4538" t="0"/>
            <a:stretch/>
          </p:blipFill>
          <p:spPr>
            <a:xfrm rot="8315003">
              <a:off x="7323924" y="3681813"/>
              <a:ext cx="3005450" cy="207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6" name="Google Shape;126;p16"/>
            <p:cNvPicPr preferRelativeResize="0"/>
            <p:nvPr/>
          </p:nvPicPr>
          <p:blipFill rotWithShape="1">
            <a:blip r:embed="rId2">
              <a:alphaModFix/>
            </a:blip>
            <a:srcRect b="19768" l="7340" r="4538" t="0"/>
            <a:stretch/>
          </p:blipFill>
          <p:spPr>
            <a:xfrm rot="-2030834">
              <a:off x="-883927" y="-736516"/>
              <a:ext cx="2795452" cy="19286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7" name="Google Shape;127;p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8237554">
              <a:off x="344394" y="4326406"/>
              <a:ext cx="709012" cy="53729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8" name="Google Shape;128;p1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/>
        </p:txBody>
      </p:sp>
      <p:sp>
        <p:nvSpPr>
          <p:cNvPr id="129" name="Google Shape;129;p16"/>
          <p:cNvSpPr/>
          <p:nvPr/>
        </p:nvSpPr>
        <p:spPr>
          <a:xfrm>
            <a:off x="7854900" y="-1351600"/>
            <a:ext cx="3058800" cy="305880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7150" rotWithShape="0" algn="bl" dir="10320000" dist="9525">
              <a:schemeClr val="accent1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0" name="Google Shape;130;p16"/>
          <p:cNvGrpSpPr/>
          <p:nvPr/>
        </p:nvGrpSpPr>
        <p:grpSpPr>
          <a:xfrm>
            <a:off x="8760357" y="2373965"/>
            <a:ext cx="43276" cy="411646"/>
            <a:chOff x="1256711" y="1178908"/>
            <a:chExt cx="43276" cy="411646"/>
          </a:xfrm>
        </p:grpSpPr>
        <p:grpSp>
          <p:nvGrpSpPr>
            <p:cNvPr id="131" name="Google Shape;131;p16"/>
            <p:cNvGrpSpPr/>
            <p:nvPr/>
          </p:nvGrpSpPr>
          <p:grpSpPr>
            <a:xfrm>
              <a:off x="1256711" y="1178908"/>
              <a:ext cx="43276" cy="184846"/>
              <a:chOff x="1256700" y="1103575"/>
              <a:chExt cx="60900" cy="260200"/>
            </a:xfrm>
          </p:grpSpPr>
          <p:sp>
            <p:nvSpPr>
              <p:cNvPr id="132" name="Google Shape;132;p16"/>
              <p:cNvSpPr/>
              <p:nvPr/>
            </p:nvSpPr>
            <p:spPr>
              <a:xfrm>
                <a:off x="1256700" y="110357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" name="Google Shape;133;p16"/>
              <p:cNvSpPr/>
              <p:nvPr/>
            </p:nvSpPr>
            <p:spPr>
              <a:xfrm>
                <a:off x="1256700" y="120322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" name="Google Shape;134;p16"/>
              <p:cNvSpPr/>
              <p:nvPr/>
            </p:nvSpPr>
            <p:spPr>
              <a:xfrm>
                <a:off x="1256700" y="130287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5" name="Google Shape;135;p16"/>
            <p:cNvGrpSpPr/>
            <p:nvPr/>
          </p:nvGrpSpPr>
          <p:grpSpPr>
            <a:xfrm>
              <a:off x="1256711" y="1405708"/>
              <a:ext cx="43276" cy="184846"/>
              <a:chOff x="1256700" y="1103575"/>
              <a:chExt cx="60900" cy="260200"/>
            </a:xfrm>
          </p:grpSpPr>
          <p:sp>
            <p:nvSpPr>
              <p:cNvPr id="136" name="Google Shape;136;p16"/>
              <p:cNvSpPr/>
              <p:nvPr/>
            </p:nvSpPr>
            <p:spPr>
              <a:xfrm>
                <a:off x="1256700" y="110357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" name="Google Shape;137;p16"/>
              <p:cNvSpPr/>
              <p:nvPr/>
            </p:nvSpPr>
            <p:spPr>
              <a:xfrm>
                <a:off x="1256700" y="120322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" name="Google Shape;138;p16"/>
              <p:cNvSpPr/>
              <p:nvPr/>
            </p:nvSpPr>
            <p:spPr>
              <a:xfrm>
                <a:off x="1256700" y="130287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3_1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" name="Google Shape;140;p17"/>
          <p:cNvGrpSpPr/>
          <p:nvPr/>
        </p:nvGrpSpPr>
        <p:grpSpPr>
          <a:xfrm>
            <a:off x="-626179" y="-1185730"/>
            <a:ext cx="10883154" cy="7341565"/>
            <a:chOff x="-626179" y="-1185730"/>
            <a:chExt cx="10883154" cy="7341565"/>
          </a:xfrm>
        </p:grpSpPr>
        <p:pic>
          <p:nvPicPr>
            <p:cNvPr id="141" name="Google Shape;141;p17"/>
            <p:cNvPicPr preferRelativeResize="0"/>
            <p:nvPr/>
          </p:nvPicPr>
          <p:blipFill rotWithShape="1">
            <a:blip r:embed="rId2">
              <a:alphaModFix/>
            </a:blip>
            <a:srcRect b="19768" l="7340" r="4538" t="0"/>
            <a:stretch/>
          </p:blipFill>
          <p:spPr>
            <a:xfrm rot="5399979">
              <a:off x="8130378" y="118434"/>
              <a:ext cx="2516797" cy="173638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2" name="Google Shape;142;p17"/>
            <p:cNvPicPr preferRelativeResize="0"/>
            <p:nvPr/>
          </p:nvPicPr>
          <p:blipFill rotWithShape="1">
            <a:blip r:embed="rId2">
              <a:alphaModFix/>
            </a:blip>
            <a:srcRect b="19768" l="7340" r="4538" t="0"/>
            <a:stretch/>
          </p:blipFill>
          <p:spPr>
            <a:xfrm rot="431542">
              <a:off x="7475217" y="4351057"/>
              <a:ext cx="2406995" cy="166063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3" name="Google Shape;143;p17"/>
            <p:cNvPicPr preferRelativeResize="0"/>
            <p:nvPr/>
          </p:nvPicPr>
          <p:blipFill rotWithShape="1">
            <a:blip r:embed="rId2">
              <a:alphaModFix/>
            </a:blip>
            <a:srcRect b="19768" l="7340" r="4538" t="0"/>
            <a:stretch/>
          </p:blipFill>
          <p:spPr>
            <a:xfrm rot="-697866">
              <a:off x="-483495" y="-960143"/>
              <a:ext cx="2406996" cy="166063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4" name="Google Shape;144;p1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/>
        </p:txBody>
      </p:sp>
      <p:sp>
        <p:nvSpPr>
          <p:cNvPr id="145" name="Google Shape;145;p17"/>
          <p:cNvSpPr/>
          <p:nvPr/>
        </p:nvSpPr>
        <p:spPr>
          <a:xfrm>
            <a:off x="-1358125" y="4329300"/>
            <a:ext cx="4833000" cy="48330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13560000" dist="19050">
              <a:srgbClr val="4877FF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3_1_1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" name="Google Shape;147;p18"/>
          <p:cNvGrpSpPr/>
          <p:nvPr/>
        </p:nvGrpSpPr>
        <p:grpSpPr>
          <a:xfrm>
            <a:off x="-882095" y="-726333"/>
            <a:ext cx="11272713" cy="7422400"/>
            <a:chOff x="-882095" y="-726333"/>
            <a:chExt cx="11272713" cy="7422400"/>
          </a:xfrm>
        </p:grpSpPr>
        <p:pic>
          <p:nvPicPr>
            <p:cNvPr id="148" name="Google Shape;148;p18"/>
            <p:cNvPicPr preferRelativeResize="0"/>
            <p:nvPr/>
          </p:nvPicPr>
          <p:blipFill rotWithShape="1">
            <a:blip r:embed="rId2">
              <a:alphaModFix/>
            </a:blip>
            <a:srcRect b="19768" l="7340" r="4538" t="0"/>
            <a:stretch/>
          </p:blipFill>
          <p:spPr>
            <a:xfrm flipH="1" rot="9900020">
              <a:off x="6921273" y="4268971"/>
              <a:ext cx="3005449" cy="20734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9" name="Google Shape;149;p18"/>
            <p:cNvPicPr preferRelativeResize="0"/>
            <p:nvPr/>
          </p:nvPicPr>
          <p:blipFill rotWithShape="1">
            <a:blip r:embed="rId2">
              <a:alphaModFix/>
            </a:blip>
            <a:srcRect b="19768" l="7340" r="4538" t="0"/>
            <a:stretch/>
          </p:blipFill>
          <p:spPr>
            <a:xfrm flipH="1" rot="9967875">
              <a:off x="-395585" y="-337669"/>
              <a:ext cx="1694844" cy="11693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" name="Google Shape;150;p18"/>
            <p:cNvPicPr preferRelativeResize="0"/>
            <p:nvPr/>
          </p:nvPicPr>
          <p:blipFill rotWithShape="1">
            <a:blip r:embed="rId2">
              <a:alphaModFix/>
            </a:blip>
            <a:srcRect b="19768" l="7340" r="4538" t="0"/>
            <a:stretch/>
          </p:blipFill>
          <p:spPr>
            <a:xfrm flipH="1" rot="-9298886">
              <a:off x="-643870" y="4343254"/>
              <a:ext cx="2406997" cy="166063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" name="Google Shape;151;p18"/>
            <p:cNvPicPr preferRelativeResize="0"/>
            <p:nvPr/>
          </p:nvPicPr>
          <p:blipFill rotWithShape="1">
            <a:blip r:embed="rId2">
              <a:alphaModFix/>
            </a:blip>
            <a:srcRect b="19768" l="7340" r="4538" t="0"/>
            <a:stretch/>
          </p:blipFill>
          <p:spPr>
            <a:xfrm flipH="1" rot="3056069">
              <a:off x="7783994" y="-98945"/>
              <a:ext cx="2406993" cy="16606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" name="Google Shape;152;p1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9900052">
              <a:off x="7921719" y="4326404"/>
              <a:ext cx="709013" cy="53729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3" name="Google Shape;153;p1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CUSTOM_3_1_1_1"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" name="Google Shape;155;p19"/>
          <p:cNvGrpSpPr/>
          <p:nvPr/>
        </p:nvGrpSpPr>
        <p:grpSpPr>
          <a:xfrm>
            <a:off x="-901129" y="-1185730"/>
            <a:ext cx="10877832" cy="7958980"/>
            <a:chOff x="-901129" y="-1185730"/>
            <a:chExt cx="10877832" cy="7958980"/>
          </a:xfrm>
        </p:grpSpPr>
        <p:pic>
          <p:nvPicPr>
            <p:cNvPr id="156" name="Google Shape;156;p19"/>
            <p:cNvPicPr preferRelativeResize="0"/>
            <p:nvPr/>
          </p:nvPicPr>
          <p:blipFill rotWithShape="1">
            <a:blip r:embed="rId2">
              <a:alphaModFix/>
            </a:blip>
            <a:srcRect b="19768" l="7340" r="4538" t="0"/>
            <a:stretch/>
          </p:blipFill>
          <p:spPr>
            <a:xfrm flipH="1" rot="10431586">
              <a:off x="5043375" y="4544964"/>
              <a:ext cx="3005448" cy="207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" name="Google Shape;157;p19"/>
            <p:cNvPicPr preferRelativeResize="0"/>
            <p:nvPr/>
          </p:nvPicPr>
          <p:blipFill rotWithShape="1">
            <a:blip r:embed="rId2">
              <a:alphaModFix/>
            </a:blip>
            <a:srcRect b="19768" l="7340" r="4538" t="0"/>
            <a:stretch/>
          </p:blipFill>
          <p:spPr>
            <a:xfrm flipH="1" rot="-431542">
              <a:off x="-806638" y="4315957"/>
              <a:ext cx="2406995" cy="166063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8" name="Google Shape;158;p19"/>
            <p:cNvPicPr preferRelativeResize="0"/>
            <p:nvPr/>
          </p:nvPicPr>
          <p:blipFill rotWithShape="1">
            <a:blip r:embed="rId2">
              <a:alphaModFix/>
            </a:blip>
            <a:srcRect b="19768" l="7340" r="4538" t="0"/>
            <a:stretch/>
          </p:blipFill>
          <p:spPr>
            <a:xfrm flipH="1" rot="697866">
              <a:off x="7427023" y="-960143"/>
              <a:ext cx="2406996" cy="16606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9" name="Google Shape;159;p19"/>
            <p:cNvPicPr preferRelativeResize="0"/>
            <p:nvPr/>
          </p:nvPicPr>
          <p:blipFill rotWithShape="1">
            <a:blip r:embed="rId2">
              <a:alphaModFix/>
            </a:blip>
            <a:srcRect b="19768" l="7340" r="4538" t="0"/>
            <a:stretch/>
          </p:blipFill>
          <p:spPr>
            <a:xfrm flipH="1" rot="9967875">
              <a:off x="-395585" y="-337669"/>
              <a:ext cx="1694844" cy="11693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0" name="Google Shape;160;p1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2051224">
              <a:off x="8207843" y="271354"/>
              <a:ext cx="709013" cy="53729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1" name="Google Shape;161;p1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/>
        </p:txBody>
      </p:sp>
      <p:grpSp>
        <p:nvGrpSpPr>
          <p:cNvPr id="162" name="Google Shape;162;p19"/>
          <p:cNvGrpSpPr/>
          <p:nvPr/>
        </p:nvGrpSpPr>
        <p:grpSpPr>
          <a:xfrm>
            <a:off x="373011" y="1294283"/>
            <a:ext cx="43276" cy="411646"/>
            <a:chOff x="1256711" y="1178908"/>
            <a:chExt cx="43276" cy="411646"/>
          </a:xfrm>
        </p:grpSpPr>
        <p:grpSp>
          <p:nvGrpSpPr>
            <p:cNvPr id="163" name="Google Shape;163;p19"/>
            <p:cNvGrpSpPr/>
            <p:nvPr/>
          </p:nvGrpSpPr>
          <p:grpSpPr>
            <a:xfrm>
              <a:off x="1256711" y="1178908"/>
              <a:ext cx="43276" cy="184846"/>
              <a:chOff x="1256700" y="1103575"/>
              <a:chExt cx="60900" cy="260200"/>
            </a:xfrm>
          </p:grpSpPr>
          <p:sp>
            <p:nvSpPr>
              <p:cNvPr id="164" name="Google Shape;164;p19"/>
              <p:cNvSpPr/>
              <p:nvPr/>
            </p:nvSpPr>
            <p:spPr>
              <a:xfrm>
                <a:off x="1256700" y="110357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19"/>
              <p:cNvSpPr/>
              <p:nvPr/>
            </p:nvSpPr>
            <p:spPr>
              <a:xfrm>
                <a:off x="1256700" y="120322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19"/>
              <p:cNvSpPr/>
              <p:nvPr/>
            </p:nvSpPr>
            <p:spPr>
              <a:xfrm>
                <a:off x="1256700" y="130287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7" name="Google Shape;167;p19"/>
            <p:cNvGrpSpPr/>
            <p:nvPr/>
          </p:nvGrpSpPr>
          <p:grpSpPr>
            <a:xfrm>
              <a:off x="1256711" y="1405708"/>
              <a:ext cx="43276" cy="184846"/>
              <a:chOff x="1256700" y="1103575"/>
              <a:chExt cx="60900" cy="260200"/>
            </a:xfrm>
          </p:grpSpPr>
          <p:sp>
            <p:nvSpPr>
              <p:cNvPr id="168" name="Google Shape;168;p19"/>
              <p:cNvSpPr/>
              <p:nvPr/>
            </p:nvSpPr>
            <p:spPr>
              <a:xfrm>
                <a:off x="1256700" y="110357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" name="Google Shape;169;p19"/>
              <p:cNvSpPr/>
              <p:nvPr/>
            </p:nvSpPr>
            <p:spPr>
              <a:xfrm>
                <a:off x="1256700" y="120322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" name="Google Shape;170;p19"/>
              <p:cNvSpPr/>
              <p:nvPr/>
            </p:nvSpPr>
            <p:spPr>
              <a:xfrm>
                <a:off x="1256700" y="130287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71" name="Google Shape;171;p19"/>
          <p:cNvGrpSpPr/>
          <p:nvPr/>
        </p:nvGrpSpPr>
        <p:grpSpPr>
          <a:xfrm>
            <a:off x="8760357" y="3902258"/>
            <a:ext cx="43276" cy="411646"/>
            <a:chOff x="1256711" y="1178908"/>
            <a:chExt cx="43276" cy="411646"/>
          </a:xfrm>
        </p:grpSpPr>
        <p:grpSp>
          <p:nvGrpSpPr>
            <p:cNvPr id="172" name="Google Shape;172;p19"/>
            <p:cNvGrpSpPr/>
            <p:nvPr/>
          </p:nvGrpSpPr>
          <p:grpSpPr>
            <a:xfrm>
              <a:off x="1256711" y="1178908"/>
              <a:ext cx="43276" cy="184846"/>
              <a:chOff x="1256700" y="1103575"/>
              <a:chExt cx="60900" cy="260200"/>
            </a:xfrm>
          </p:grpSpPr>
          <p:sp>
            <p:nvSpPr>
              <p:cNvPr id="173" name="Google Shape;173;p19"/>
              <p:cNvSpPr/>
              <p:nvPr/>
            </p:nvSpPr>
            <p:spPr>
              <a:xfrm>
                <a:off x="1256700" y="110357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" name="Google Shape;174;p19"/>
              <p:cNvSpPr/>
              <p:nvPr/>
            </p:nvSpPr>
            <p:spPr>
              <a:xfrm>
                <a:off x="1256700" y="120322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" name="Google Shape;175;p19"/>
              <p:cNvSpPr/>
              <p:nvPr/>
            </p:nvSpPr>
            <p:spPr>
              <a:xfrm>
                <a:off x="1256700" y="130287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6" name="Google Shape;176;p19"/>
            <p:cNvGrpSpPr/>
            <p:nvPr/>
          </p:nvGrpSpPr>
          <p:grpSpPr>
            <a:xfrm>
              <a:off x="1256711" y="1405708"/>
              <a:ext cx="43276" cy="184846"/>
              <a:chOff x="1256700" y="1103575"/>
              <a:chExt cx="60900" cy="260200"/>
            </a:xfrm>
          </p:grpSpPr>
          <p:sp>
            <p:nvSpPr>
              <p:cNvPr id="177" name="Google Shape;177;p19"/>
              <p:cNvSpPr/>
              <p:nvPr/>
            </p:nvSpPr>
            <p:spPr>
              <a:xfrm>
                <a:off x="1256700" y="110357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" name="Google Shape;178;p19"/>
              <p:cNvSpPr/>
              <p:nvPr/>
            </p:nvSpPr>
            <p:spPr>
              <a:xfrm>
                <a:off x="1256700" y="120322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" name="Google Shape;179;p19"/>
              <p:cNvSpPr/>
              <p:nvPr/>
            </p:nvSpPr>
            <p:spPr>
              <a:xfrm>
                <a:off x="1256700" y="130287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5">
  <p:cSld name="CUSTOM_3_1_1_1_1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20"/>
          <p:cNvPicPr preferRelativeResize="0"/>
          <p:nvPr/>
        </p:nvPicPr>
        <p:blipFill rotWithShape="1">
          <a:blip r:embed="rId2">
            <a:alphaModFix/>
          </a:blip>
          <a:srcRect b="19768" l="7340" r="4538" t="0"/>
          <a:stretch/>
        </p:blipFill>
        <p:spPr>
          <a:xfrm flipH="1" rot="-2699993">
            <a:off x="-1409723" y="-796518"/>
            <a:ext cx="3342095" cy="2305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0"/>
          <p:cNvPicPr preferRelativeResize="0"/>
          <p:nvPr/>
        </p:nvPicPr>
        <p:blipFill rotWithShape="1">
          <a:blip r:embed="rId2">
            <a:alphaModFix/>
          </a:blip>
          <a:srcRect b="19768" l="7340" r="4538" t="0"/>
          <a:stretch/>
        </p:blipFill>
        <p:spPr>
          <a:xfrm flipH="1" rot="-2699993">
            <a:off x="7754802" y="-1428968"/>
            <a:ext cx="3342095" cy="2305760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title"/>
          </p:nvPr>
        </p:nvSpPr>
        <p:spPr>
          <a:xfrm>
            <a:off x="720000" y="1320850"/>
            <a:ext cx="3711600" cy="140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3" name="Google Shape;13;p3"/>
          <p:cNvSpPr txBox="1"/>
          <p:nvPr>
            <p:ph hasCustomPrompt="1" idx="2" type="title"/>
          </p:nvPr>
        </p:nvSpPr>
        <p:spPr>
          <a:xfrm>
            <a:off x="720000" y="3684525"/>
            <a:ext cx="15999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/>
          <p:nvPr>
            <p:ph idx="1" type="subTitle"/>
          </p:nvPr>
        </p:nvSpPr>
        <p:spPr>
          <a:xfrm>
            <a:off x="720000" y="2724500"/>
            <a:ext cx="2970600" cy="71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00000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6">
  <p:cSld name="CUSTOM_3_1_1_1_1_1"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1"/>
          <p:cNvSpPr/>
          <p:nvPr/>
        </p:nvSpPr>
        <p:spPr>
          <a:xfrm>
            <a:off x="7457238" y="3948900"/>
            <a:ext cx="2374500" cy="2374500"/>
          </a:xfrm>
          <a:prstGeom prst="ellipse">
            <a:avLst/>
          </a:prstGeom>
          <a:gradFill>
            <a:gsLst>
              <a:gs pos="0">
                <a:srgbClr val="8DF1FF"/>
              </a:gs>
              <a:gs pos="30000">
                <a:srgbClr val="F2CEFF"/>
              </a:gs>
              <a:gs pos="100000">
                <a:srgbClr val="0445FF"/>
              </a:gs>
            </a:gsLst>
            <a:lin ang="8100019" scaled="0"/>
          </a:gradFill>
          <a:ln>
            <a:noFill/>
          </a:ln>
          <a:effectLst>
            <a:outerShdw blurRad="57150" rotWithShape="0" algn="bl" dir="5400000" dist="19050">
              <a:schemeClr val="accent1">
                <a:alpha val="36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6" name="Google Shape;186;p21"/>
          <p:cNvPicPr preferRelativeResize="0"/>
          <p:nvPr/>
        </p:nvPicPr>
        <p:blipFill rotWithShape="1">
          <a:blip r:embed="rId2">
            <a:alphaModFix/>
          </a:blip>
          <a:srcRect b="19768" l="7340" r="4538" t="0"/>
          <a:stretch/>
        </p:blipFill>
        <p:spPr>
          <a:xfrm flipH="1" rot="8100026">
            <a:off x="5801431" y="3214356"/>
            <a:ext cx="5686114" cy="3922938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1"/>
          <p:cNvSpPr/>
          <p:nvPr/>
        </p:nvSpPr>
        <p:spPr>
          <a:xfrm>
            <a:off x="-457200" y="-207325"/>
            <a:ext cx="1877400" cy="1877400"/>
          </a:xfrm>
          <a:prstGeom prst="ellipse">
            <a:avLst/>
          </a:prstGeom>
          <a:gradFill>
            <a:gsLst>
              <a:gs pos="0">
                <a:srgbClr val="8DF1FF"/>
              </a:gs>
              <a:gs pos="30000">
                <a:srgbClr val="F2CEFF"/>
              </a:gs>
              <a:gs pos="100000">
                <a:srgbClr val="0445FF"/>
              </a:gs>
            </a:gsLst>
            <a:lin ang="8100019" scaled="0"/>
          </a:gradFill>
          <a:ln>
            <a:noFill/>
          </a:ln>
          <a:effectLst>
            <a:outerShdw blurRad="57150" rotWithShape="0" algn="bl" dir="5400000" dist="19050">
              <a:schemeClr val="accent1">
                <a:alpha val="36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21"/>
          <p:cNvSpPr/>
          <p:nvPr/>
        </p:nvSpPr>
        <p:spPr>
          <a:xfrm rot="10800000">
            <a:off x="7183173" y="-1812784"/>
            <a:ext cx="3467152" cy="3438908"/>
          </a:xfrm>
          <a:custGeom>
            <a:rect b="b" l="l" r="r" t="t"/>
            <a:pathLst>
              <a:path extrusionOk="0" h="45292" w="45673">
                <a:moveTo>
                  <a:pt x="22646" y="0"/>
                </a:moveTo>
                <a:cubicBezTo>
                  <a:pt x="10227" y="0"/>
                  <a:pt x="0" y="10227"/>
                  <a:pt x="0" y="22646"/>
                </a:cubicBezTo>
                <a:cubicBezTo>
                  <a:pt x="0" y="35444"/>
                  <a:pt x="10227" y="45292"/>
                  <a:pt x="22646" y="45292"/>
                </a:cubicBezTo>
                <a:cubicBezTo>
                  <a:pt x="35445" y="45292"/>
                  <a:pt x="45672" y="35444"/>
                  <a:pt x="45672" y="22646"/>
                </a:cubicBezTo>
                <a:cubicBezTo>
                  <a:pt x="45672" y="10227"/>
                  <a:pt x="35445" y="0"/>
                  <a:pt x="2264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57150" rotWithShape="0" algn="bl" dir="5400000" dist="19050">
              <a:schemeClr val="accen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21"/>
          <p:cNvSpPr/>
          <p:nvPr/>
        </p:nvSpPr>
        <p:spPr>
          <a:xfrm flipH="1" rot="10800000">
            <a:off x="-591848" y="3966991"/>
            <a:ext cx="2522748" cy="2502157"/>
          </a:xfrm>
          <a:custGeom>
            <a:rect b="b" l="l" r="r" t="t"/>
            <a:pathLst>
              <a:path extrusionOk="0" h="45292" w="45673">
                <a:moveTo>
                  <a:pt x="22646" y="0"/>
                </a:moveTo>
                <a:cubicBezTo>
                  <a:pt x="10227" y="0"/>
                  <a:pt x="0" y="10227"/>
                  <a:pt x="0" y="22646"/>
                </a:cubicBezTo>
                <a:cubicBezTo>
                  <a:pt x="0" y="35444"/>
                  <a:pt x="10227" y="45292"/>
                  <a:pt x="22646" y="45292"/>
                </a:cubicBezTo>
                <a:cubicBezTo>
                  <a:pt x="35445" y="45292"/>
                  <a:pt x="45672" y="35444"/>
                  <a:pt x="45672" y="22646"/>
                </a:cubicBezTo>
                <a:cubicBezTo>
                  <a:pt x="45672" y="10227"/>
                  <a:pt x="35445" y="0"/>
                  <a:pt x="2264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57150" rotWithShape="0" algn="bl" dir="14040000" dist="19050">
              <a:schemeClr val="accen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0" name="Google Shape;190;p21"/>
          <p:cNvGrpSpPr/>
          <p:nvPr/>
        </p:nvGrpSpPr>
        <p:grpSpPr>
          <a:xfrm>
            <a:off x="8622861" y="2242158"/>
            <a:ext cx="43276" cy="411646"/>
            <a:chOff x="1256711" y="1178908"/>
            <a:chExt cx="43276" cy="411646"/>
          </a:xfrm>
        </p:grpSpPr>
        <p:grpSp>
          <p:nvGrpSpPr>
            <p:cNvPr id="191" name="Google Shape;191;p21"/>
            <p:cNvGrpSpPr/>
            <p:nvPr/>
          </p:nvGrpSpPr>
          <p:grpSpPr>
            <a:xfrm>
              <a:off x="1256711" y="1178908"/>
              <a:ext cx="43276" cy="184846"/>
              <a:chOff x="1256700" y="1103575"/>
              <a:chExt cx="60900" cy="260200"/>
            </a:xfrm>
          </p:grpSpPr>
          <p:sp>
            <p:nvSpPr>
              <p:cNvPr id="192" name="Google Shape;192;p21"/>
              <p:cNvSpPr/>
              <p:nvPr/>
            </p:nvSpPr>
            <p:spPr>
              <a:xfrm>
                <a:off x="1256700" y="110357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21"/>
              <p:cNvSpPr/>
              <p:nvPr/>
            </p:nvSpPr>
            <p:spPr>
              <a:xfrm>
                <a:off x="1256700" y="120322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" name="Google Shape;194;p21"/>
              <p:cNvSpPr/>
              <p:nvPr/>
            </p:nvSpPr>
            <p:spPr>
              <a:xfrm>
                <a:off x="1256700" y="130287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5" name="Google Shape;195;p21"/>
            <p:cNvGrpSpPr/>
            <p:nvPr/>
          </p:nvGrpSpPr>
          <p:grpSpPr>
            <a:xfrm>
              <a:off x="1256711" y="1405708"/>
              <a:ext cx="43276" cy="184846"/>
              <a:chOff x="1256700" y="1103575"/>
              <a:chExt cx="60900" cy="260200"/>
            </a:xfrm>
          </p:grpSpPr>
          <p:sp>
            <p:nvSpPr>
              <p:cNvPr id="196" name="Google Shape;196;p21"/>
              <p:cNvSpPr/>
              <p:nvPr/>
            </p:nvSpPr>
            <p:spPr>
              <a:xfrm>
                <a:off x="1256700" y="110357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21"/>
              <p:cNvSpPr/>
              <p:nvPr/>
            </p:nvSpPr>
            <p:spPr>
              <a:xfrm>
                <a:off x="1256700" y="120322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" name="Google Shape;198;p21"/>
              <p:cNvSpPr/>
              <p:nvPr/>
            </p:nvSpPr>
            <p:spPr>
              <a:xfrm>
                <a:off x="1256700" y="130287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id="199" name="Google Shape;199;p21"/>
          <p:cNvPicPr preferRelativeResize="0"/>
          <p:nvPr/>
        </p:nvPicPr>
        <p:blipFill rotWithShape="1">
          <a:blip r:embed="rId2">
            <a:alphaModFix/>
          </a:blip>
          <a:srcRect b="19768" l="7340" r="4538" t="0"/>
          <a:stretch/>
        </p:blipFill>
        <p:spPr>
          <a:xfrm flipH="1" rot="-3154105">
            <a:off x="-2150012" y="-1284551"/>
            <a:ext cx="4750922" cy="3277729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"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22"/>
          <p:cNvPicPr preferRelativeResize="0"/>
          <p:nvPr/>
        </p:nvPicPr>
        <p:blipFill rotWithShape="1">
          <a:blip r:embed="rId2">
            <a:alphaModFix/>
          </a:blip>
          <a:srcRect b="19768" l="7340" r="4538" t="0"/>
          <a:stretch/>
        </p:blipFill>
        <p:spPr>
          <a:xfrm rot="-9443434">
            <a:off x="-423633" y="4186073"/>
            <a:ext cx="2583231" cy="17822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8100000">
            <a:off x="3490802" y="4311231"/>
            <a:ext cx="755727" cy="572699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22"/>
          <p:cNvSpPr txBox="1"/>
          <p:nvPr>
            <p:ph idx="1" type="subTitle"/>
          </p:nvPr>
        </p:nvSpPr>
        <p:spPr>
          <a:xfrm>
            <a:off x="720000" y="2571525"/>
            <a:ext cx="2907600" cy="93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00000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5" name="Google Shape;205;p22"/>
          <p:cNvSpPr txBox="1"/>
          <p:nvPr>
            <p:ph type="title"/>
          </p:nvPr>
        </p:nvSpPr>
        <p:spPr>
          <a:xfrm>
            <a:off x="720000" y="937425"/>
            <a:ext cx="2907600" cy="16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300"/>
              <a:buNone/>
              <a:defRPr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4"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3"/>
          <p:cNvSpPr/>
          <p:nvPr/>
        </p:nvSpPr>
        <p:spPr>
          <a:xfrm>
            <a:off x="6263725" y="-3459750"/>
            <a:ext cx="4830000" cy="483030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7150" rotWithShape="0" algn="bl" dir="5400000" dist="19050">
              <a:schemeClr val="accent1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23"/>
          <p:cNvSpPr/>
          <p:nvPr/>
        </p:nvSpPr>
        <p:spPr>
          <a:xfrm>
            <a:off x="7954075" y="3694355"/>
            <a:ext cx="1449300" cy="1449300"/>
          </a:xfrm>
          <a:prstGeom prst="ellipse">
            <a:avLst/>
          </a:prstGeom>
          <a:gradFill>
            <a:gsLst>
              <a:gs pos="0">
                <a:srgbClr val="8DF1FF"/>
              </a:gs>
              <a:gs pos="30000">
                <a:srgbClr val="F2CEFF"/>
              </a:gs>
              <a:gs pos="100000">
                <a:srgbClr val="0445FF"/>
              </a:gs>
            </a:gsLst>
            <a:lin ang="8100019" scaled="0"/>
          </a:gradFill>
          <a:ln>
            <a:noFill/>
          </a:ln>
          <a:effectLst>
            <a:outerShdw blurRad="57150" rotWithShape="0" algn="bl" dir="5400000" dist="19050">
              <a:srgbClr val="4877FF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23"/>
          <p:cNvSpPr/>
          <p:nvPr/>
        </p:nvSpPr>
        <p:spPr>
          <a:xfrm>
            <a:off x="4630225" y="4529225"/>
            <a:ext cx="1633500" cy="163350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7150" rotWithShape="0" algn="bl" dir="10320000" dist="9525">
              <a:schemeClr val="accent1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0" name="Google Shape;210;p23"/>
          <p:cNvPicPr preferRelativeResize="0"/>
          <p:nvPr/>
        </p:nvPicPr>
        <p:blipFill rotWithShape="1">
          <a:blip r:embed="rId2">
            <a:alphaModFix/>
          </a:blip>
          <a:srcRect b="19768" l="7340" r="4538" t="0"/>
          <a:stretch/>
        </p:blipFill>
        <p:spPr>
          <a:xfrm rot="8474785">
            <a:off x="7283237" y="3807780"/>
            <a:ext cx="3013777" cy="20792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3"/>
          <p:cNvPicPr preferRelativeResize="0"/>
          <p:nvPr/>
        </p:nvPicPr>
        <p:blipFill rotWithShape="1">
          <a:blip r:embed="rId2">
            <a:alphaModFix/>
          </a:blip>
          <a:srcRect b="19768" l="7340" r="4538" t="0"/>
          <a:stretch/>
        </p:blipFill>
        <p:spPr>
          <a:xfrm rot="-8099949">
            <a:off x="4168699" y="-1716088"/>
            <a:ext cx="3661250" cy="2525976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3"/>
          <p:cNvSpPr txBox="1"/>
          <p:nvPr>
            <p:ph type="title"/>
          </p:nvPr>
        </p:nvSpPr>
        <p:spPr>
          <a:xfrm>
            <a:off x="4804200" y="1714163"/>
            <a:ext cx="3619800" cy="117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13" name="Google Shape;213;p23"/>
          <p:cNvSpPr txBox="1"/>
          <p:nvPr>
            <p:ph idx="1" type="subTitle"/>
          </p:nvPr>
        </p:nvSpPr>
        <p:spPr>
          <a:xfrm>
            <a:off x="4804125" y="2775125"/>
            <a:ext cx="3619800" cy="71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1"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5" name="Google Shape;215;p24"/>
          <p:cNvGrpSpPr/>
          <p:nvPr/>
        </p:nvGrpSpPr>
        <p:grpSpPr>
          <a:xfrm>
            <a:off x="-2317973" y="-4060325"/>
            <a:ext cx="13821732" cy="11738205"/>
            <a:chOff x="-2317973" y="-4060325"/>
            <a:chExt cx="13821732" cy="11738205"/>
          </a:xfrm>
        </p:grpSpPr>
        <p:sp>
          <p:nvSpPr>
            <p:cNvPr id="216" name="Google Shape;216;p24"/>
            <p:cNvSpPr/>
            <p:nvPr/>
          </p:nvSpPr>
          <p:spPr>
            <a:xfrm>
              <a:off x="-619200" y="-4060325"/>
              <a:ext cx="4830000" cy="48303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4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24"/>
            <p:cNvSpPr/>
            <p:nvPr/>
          </p:nvSpPr>
          <p:spPr>
            <a:xfrm>
              <a:off x="5138400" y="430200"/>
              <a:ext cx="2374500" cy="2374500"/>
            </a:xfrm>
            <a:prstGeom prst="ellipse">
              <a:avLst/>
            </a:prstGeom>
            <a:gradFill>
              <a:gsLst>
                <a:gs pos="0">
                  <a:srgbClr val="8DF1FF"/>
                </a:gs>
                <a:gs pos="30000">
                  <a:srgbClr val="F2CEFF"/>
                </a:gs>
                <a:gs pos="100000">
                  <a:srgbClr val="0445FF"/>
                </a:gs>
              </a:gsLst>
              <a:lin ang="8100019" scaled="0"/>
            </a:gradFill>
            <a:ln>
              <a:noFill/>
            </a:ln>
            <a:effectLst>
              <a:outerShdw blurRad="57150" rotWithShape="0" algn="bl" dir="5400000" dist="19050">
                <a:schemeClr val="accent1">
                  <a:alpha val="36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24"/>
            <p:cNvSpPr/>
            <p:nvPr/>
          </p:nvSpPr>
          <p:spPr>
            <a:xfrm>
              <a:off x="5138400" y="1796475"/>
              <a:ext cx="4830000" cy="48303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4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19" name="Google Shape;219;p24"/>
            <p:cNvPicPr preferRelativeResize="0"/>
            <p:nvPr/>
          </p:nvPicPr>
          <p:blipFill rotWithShape="1">
            <a:blip r:embed="rId2">
              <a:alphaModFix/>
            </a:blip>
            <a:srcRect b="19768" l="7340" r="4538" t="0"/>
            <a:stretch/>
          </p:blipFill>
          <p:spPr>
            <a:xfrm rot="9000006">
              <a:off x="6631531" y="3074710"/>
              <a:ext cx="4407288" cy="30406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0" name="Google Shape;220;p24"/>
            <p:cNvPicPr preferRelativeResize="0"/>
            <p:nvPr/>
          </p:nvPicPr>
          <p:blipFill rotWithShape="1">
            <a:blip r:embed="rId2">
              <a:alphaModFix/>
            </a:blip>
            <a:srcRect b="19768" l="7340" r="4538" t="0"/>
            <a:stretch/>
          </p:blipFill>
          <p:spPr>
            <a:xfrm rot="10078522">
              <a:off x="2368356" y="-2528990"/>
              <a:ext cx="4407288" cy="30406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1" name="Google Shape;221;p24"/>
            <p:cNvPicPr preferRelativeResize="0"/>
            <p:nvPr/>
          </p:nvPicPr>
          <p:blipFill rotWithShape="1">
            <a:blip r:embed="rId2">
              <a:alphaModFix/>
            </a:blip>
            <a:srcRect b="19768" l="7340" r="4538" t="0"/>
            <a:stretch/>
          </p:blipFill>
          <p:spPr>
            <a:xfrm rot="-8099992">
              <a:off x="-1888368" y="3524285"/>
              <a:ext cx="4407289" cy="30406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2" name="Google Shape;222;p2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2051224">
              <a:off x="8207843" y="271354"/>
              <a:ext cx="709013" cy="53729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23" name="Google Shape;223;p24"/>
          <p:cNvSpPr txBox="1"/>
          <p:nvPr>
            <p:ph idx="1" type="subTitle"/>
          </p:nvPr>
        </p:nvSpPr>
        <p:spPr>
          <a:xfrm>
            <a:off x="720000" y="2571525"/>
            <a:ext cx="3274200" cy="93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4" name="Google Shape;224;p24"/>
          <p:cNvSpPr txBox="1"/>
          <p:nvPr>
            <p:ph type="title"/>
          </p:nvPr>
        </p:nvSpPr>
        <p:spPr>
          <a:xfrm>
            <a:off x="720000" y="937425"/>
            <a:ext cx="3490800" cy="16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3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/>
        </p:txBody>
      </p:sp>
      <p:grpSp>
        <p:nvGrpSpPr>
          <p:cNvPr id="225" name="Google Shape;225;p24"/>
          <p:cNvGrpSpPr/>
          <p:nvPr/>
        </p:nvGrpSpPr>
        <p:grpSpPr>
          <a:xfrm>
            <a:off x="8757674" y="1149708"/>
            <a:ext cx="43276" cy="411646"/>
            <a:chOff x="1256711" y="1178908"/>
            <a:chExt cx="43276" cy="411646"/>
          </a:xfrm>
        </p:grpSpPr>
        <p:grpSp>
          <p:nvGrpSpPr>
            <p:cNvPr id="226" name="Google Shape;226;p24"/>
            <p:cNvGrpSpPr/>
            <p:nvPr/>
          </p:nvGrpSpPr>
          <p:grpSpPr>
            <a:xfrm>
              <a:off x="1256711" y="1178908"/>
              <a:ext cx="43276" cy="184846"/>
              <a:chOff x="1256700" y="1103575"/>
              <a:chExt cx="60900" cy="260200"/>
            </a:xfrm>
          </p:grpSpPr>
          <p:sp>
            <p:nvSpPr>
              <p:cNvPr id="227" name="Google Shape;227;p24"/>
              <p:cNvSpPr/>
              <p:nvPr/>
            </p:nvSpPr>
            <p:spPr>
              <a:xfrm>
                <a:off x="1256700" y="110357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" name="Google Shape;228;p24"/>
              <p:cNvSpPr/>
              <p:nvPr/>
            </p:nvSpPr>
            <p:spPr>
              <a:xfrm>
                <a:off x="1256700" y="120322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" name="Google Shape;229;p24"/>
              <p:cNvSpPr/>
              <p:nvPr/>
            </p:nvSpPr>
            <p:spPr>
              <a:xfrm>
                <a:off x="1256700" y="130287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0" name="Google Shape;230;p24"/>
            <p:cNvGrpSpPr/>
            <p:nvPr/>
          </p:nvGrpSpPr>
          <p:grpSpPr>
            <a:xfrm>
              <a:off x="1256711" y="1405708"/>
              <a:ext cx="43276" cy="184846"/>
              <a:chOff x="1256700" y="1103575"/>
              <a:chExt cx="60900" cy="260200"/>
            </a:xfrm>
          </p:grpSpPr>
          <p:sp>
            <p:nvSpPr>
              <p:cNvPr id="231" name="Google Shape;231;p24"/>
              <p:cNvSpPr/>
              <p:nvPr/>
            </p:nvSpPr>
            <p:spPr>
              <a:xfrm>
                <a:off x="1256700" y="110357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24"/>
              <p:cNvSpPr/>
              <p:nvPr/>
            </p:nvSpPr>
            <p:spPr>
              <a:xfrm>
                <a:off x="1256700" y="120322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24"/>
              <p:cNvSpPr/>
              <p:nvPr/>
            </p:nvSpPr>
            <p:spPr>
              <a:xfrm>
                <a:off x="1256700" y="130287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1_2"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5"/>
          <p:cNvSpPr txBox="1"/>
          <p:nvPr>
            <p:ph idx="1" type="subTitle"/>
          </p:nvPr>
        </p:nvSpPr>
        <p:spPr>
          <a:xfrm>
            <a:off x="720000" y="2571525"/>
            <a:ext cx="3269100" cy="93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6" name="Google Shape;236;p25"/>
          <p:cNvSpPr txBox="1"/>
          <p:nvPr>
            <p:ph type="title"/>
          </p:nvPr>
        </p:nvSpPr>
        <p:spPr>
          <a:xfrm>
            <a:off x="720000" y="937425"/>
            <a:ext cx="3490800" cy="16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3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/>
        </p:txBody>
      </p:sp>
      <p:sp>
        <p:nvSpPr>
          <p:cNvPr id="237" name="Google Shape;237;p25"/>
          <p:cNvSpPr/>
          <p:nvPr/>
        </p:nvSpPr>
        <p:spPr>
          <a:xfrm>
            <a:off x="1181400" y="4001050"/>
            <a:ext cx="3029400" cy="3029400"/>
          </a:xfrm>
          <a:prstGeom prst="ellipse">
            <a:avLst/>
          </a:prstGeom>
          <a:gradFill>
            <a:gsLst>
              <a:gs pos="0">
                <a:srgbClr val="8DF1FF"/>
              </a:gs>
              <a:gs pos="30000">
                <a:srgbClr val="F2CEFF"/>
              </a:gs>
              <a:gs pos="100000">
                <a:srgbClr val="0445FF"/>
              </a:gs>
            </a:gsLst>
            <a:lin ang="8100019" scaled="0"/>
          </a:gradFill>
          <a:ln>
            <a:noFill/>
          </a:ln>
          <a:effectLst>
            <a:outerShdw blurRad="57150" rotWithShape="0" algn="bl" dir="5400000" dist="19050">
              <a:schemeClr val="accent1">
                <a:alpha val="36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25"/>
          <p:cNvSpPr/>
          <p:nvPr/>
        </p:nvSpPr>
        <p:spPr>
          <a:xfrm>
            <a:off x="6009000" y="-2258775"/>
            <a:ext cx="4830000" cy="483030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7150" rotWithShape="0" algn="bl" dir="5400000" dist="19050">
              <a:schemeClr val="accent1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9" name="Google Shape;239;p25"/>
          <p:cNvPicPr preferRelativeResize="0"/>
          <p:nvPr/>
        </p:nvPicPr>
        <p:blipFill rotWithShape="1">
          <a:blip r:embed="rId2">
            <a:alphaModFix/>
          </a:blip>
          <a:srcRect b="19768" l="7340" r="4538" t="0"/>
          <a:stretch/>
        </p:blipFill>
        <p:spPr>
          <a:xfrm rot="9000006">
            <a:off x="6631531" y="3074710"/>
            <a:ext cx="4407288" cy="30406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25"/>
          <p:cNvPicPr preferRelativeResize="0"/>
          <p:nvPr/>
        </p:nvPicPr>
        <p:blipFill rotWithShape="1">
          <a:blip r:embed="rId2">
            <a:alphaModFix/>
          </a:blip>
          <a:srcRect b="19768" l="7340" r="4538" t="0"/>
          <a:stretch/>
        </p:blipFill>
        <p:spPr>
          <a:xfrm rot="10078522">
            <a:off x="2368356" y="-2528990"/>
            <a:ext cx="4407288" cy="30406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25"/>
          <p:cNvPicPr preferRelativeResize="0"/>
          <p:nvPr/>
        </p:nvPicPr>
        <p:blipFill rotWithShape="1">
          <a:blip r:embed="rId2">
            <a:alphaModFix/>
          </a:blip>
          <a:srcRect b="19768" l="7340" r="4538" t="0"/>
          <a:stretch/>
        </p:blipFill>
        <p:spPr>
          <a:xfrm rot="-8099992">
            <a:off x="-1888368" y="3524285"/>
            <a:ext cx="4407289" cy="3040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051224">
            <a:off x="8207843" y="271354"/>
            <a:ext cx="709013" cy="5372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1_1"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4" name="Google Shape;244;p26"/>
          <p:cNvGrpSpPr/>
          <p:nvPr/>
        </p:nvGrpSpPr>
        <p:grpSpPr>
          <a:xfrm>
            <a:off x="-2344775" y="-2589231"/>
            <a:ext cx="12917401" cy="9745054"/>
            <a:chOff x="-2344775" y="-2589231"/>
            <a:chExt cx="12917401" cy="9745054"/>
          </a:xfrm>
        </p:grpSpPr>
        <p:sp>
          <p:nvSpPr>
            <p:cNvPr id="245" name="Google Shape;245;p26"/>
            <p:cNvSpPr/>
            <p:nvPr/>
          </p:nvSpPr>
          <p:spPr>
            <a:xfrm>
              <a:off x="-1399850" y="-1548525"/>
              <a:ext cx="4830000" cy="48303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4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46" name="Google Shape;246;p26"/>
            <p:cNvPicPr preferRelativeResize="0"/>
            <p:nvPr/>
          </p:nvPicPr>
          <p:blipFill rotWithShape="1">
            <a:blip r:embed="rId2">
              <a:alphaModFix/>
            </a:blip>
            <a:srcRect b="19768" l="7340" r="4538" t="0"/>
            <a:stretch/>
          </p:blipFill>
          <p:spPr>
            <a:xfrm flipH="1" rot="-7598237">
              <a:off x="-2013436" y="2845613"/>
              <a:ext cx="4407288" cy="30406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7" name="Google Shape;247;p26"/>
            <p:cNvPicPr preferRelativeResize="0"/>
            <p:nvPr/>
          </p:nvPicPr>
          <p:blipFill rotWithShape="1">
            <a:blip r:embed="rId2">
              <a:alphaModFix/>
            </a:blip>
            <a:srcRect b="19768" l="7340" r="4538" t="0"/>
            <a:stretch/>
          </p:blipFill>
          <p:spPr>
            <a:xfrm flipH="1" rot="-772855">
              <a:off x="3713616" y="-2136240"/>
              <a:ext cx="4407289" cy="30406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8" name="Google Shape;248;p26"/>
            <p:cNvPicPr preferRelativeResize="0"/>
            <p:nvPr/>
          </p:nvPicPr>
          <p:blipFill rotWithShape="1">
            <a:blip r:embed="rId2">
              <a:alphaModFix/>
            </a:blip>
            <a:srcRect b="19768" l="7340" r="4538" t="0"/>
            <a:stretch/>
          </p:blipFill>
          <p:spPr>
            <a:xfrm flipH="1" rot="9574638">
              <a:off x="5773341" y="3441765"/>
              <a:ext cx="4407289" cy="30406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9" name="Google Shape;249;p2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 rot="-2051224">
              <a:off x="268928" y="271354"/>
              <a:ext cx="709013" cy="53729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50" name="Google Shape;250;p26"/>
          <p:cNvSpPr txBox="1"/>
          <p:nvPr>
            <p:ph idx="1" type="subTitle"/>
          </p:nvPr>
        </p:nvSpPr>
        <p:spPr>
          <a:xfrm>
            <a:off x="5215650" y="2571525"/>
            <a:ext cx="3188700" cy="93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1" name="Google Shape;251;p26"/>
          <p:cNvSpPr txBox="1"/>
          <p:nvPr>
            <p:ph type="title"/>
          </p:nvPr>
        </p:nvSpPr>
        <p:spPr>
          <a:xfrm>
            <a:off x="4913575" y="937425"/>
            <a:ext cx="3490800" cy="16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300"/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/>
        </p:txBody>
      </p:sp>
      <p:grpSp>
        <p:nvGrpSpPr>
          <p:cNvPr id="252" name="Google Shape;252;p26"/>
          <p:cNvGrpSpPr/>
          <p:nvPr/>
        </p:nvGrpSpPr>
        <p:grpSpPr>
          <a:xfrm>
            <a:off x="8757674" y="997308"/>
            <a:ext cx="43276" cy="411646"/>
            <a:chOff x="1256711" y="1178908"/>
            <a:chExt cx="43276" cy="411646"/>
          </a:xfrm>
        </p:grpSpPr>
        <p:grpSp>
          <p:nvGrpSpPr>
            <p:cNvPr id="253" name="Google Shape;253;p26"/>
            <p:cNvGrpSpPr/>
            <p:nvPr/>
          </p:nvGrpSpPr>
          <p:grpSpPr>
            <a:xfrm>
              <a:off x="1256711" y="1178908"/>
              <a:ext cx="43276" cy="184846"/>
              <a:chOff x="1256700" y="1103575"/>
              <a:chExt cx="60900" cy="260200"/>
            </a:xfrm>
          </p:grpSpPr>
          <p:sp>
            <p:nvSpPr>
              <p:cNvPr id="254" name="Google Shape;254;p26"/>
              <p:cNvSpPr/>
              <p:nvPr/>
            </p:nvSpPr>
            <p:spPr>
              <a:xfrm>
                <a:off x="1256700" y="110357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5" name="Google Shape;255;p26"/>
              <p:cNvSpPr/>
              <p:nvPr/>
            </p:nvSpPr>
            <p:spPr>
              <a:xfrm>
                <a:off x="1256700" y="120322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26"/>
              <p:cNvSpPr/>
              <p:nvPr/>
            </p:nvSpPr>
            <p:spPr>
              <a:xfrm>
                <a:off x="1256700" y="130287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7" name="Google Shape;257;p26"/>
            <p:cNvGrpSpPr/>
            <p:nvPr/>
          </p:nvGrpSpPr>
          <p:grpSpPr>
            <a:xfrm>
              <a:off x="1256711" y="1405708"/>
              <a:ext cx="43276" cy="184846"/>
              <a:chOff x="1256700" y="1103575"/>
              <a:chExt cx="60900" cy="260200"/>
            </a:xfrm>
          </p:grpSpPr>
          <p:sp>
            <p:nvSpPr>
              <p:cNvPr id="258" name="Google Shape;258;p26"/>
              <p:cNvSpPr/>
              <p:nvPr/>
            </p:nvSpPr>
            <p:spPr>
              <a:xfrm>
                <a:off x="1256700" y="110357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9" name="Google Shape;259;p26"/>
              <p:cNvSpPr/>
              <p:nvPr/>
            </p:nvSpPr>
            <p:spPr>
              <a:xfrm>
                <a:off x="1256700" y="120322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" name="Google Shape;260;p26"/>
              <p:cNvSpPr/>
              <p:nvPr/>
            </p:nvSpPr>
            <p:spPr>
              <a:xfrm>
                <a:off x="1256700" y="130287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5">
  <p:cSld name="CUSTOM_4_1"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7"/>
          <p:cNvSpPr txBox="1"/>
          <p:nvPr>
            <p:ph type="title"/>
          </p:nvPr>
        </p:nvSpPr>
        <p:spPr>
          <a:xfrm>
            <a:off x="2236175" y="1714175"/>
            <a:ext cx="4671600" cy="117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10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63" name="Google Shape;263;p27"/>
          <p:cNvSpPr txBox="1"/>
          <p:nvPr>
            <p:ph idx="1" type="subTitle"/>
          </p:nvPr>
        </p:nvSpPr>
        <p:spPr>
          <a:xfrm>
            <a:off x="2762088" y="2775125"/>
            <a:ext cx="3619800" cy="71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6">
  <p:cSld name="ONE_COLUMN_TEXT_1"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8"/>
          <p:cNvSpPr txBox="1"/>
          <p:nvPr>
            <p:ph type="title"/>
          </p:nvPr>
        </p:nvSpPr>
        <p:spPr>
          <a:xfrm>
            <a:off x="4229875" y="475600"/>
            <a:ext cx="4200900" cy="84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2pPr>
            <a:lvl3pPr lvl="2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3pPr>
            <a:lvl4pPr lvl="3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4pPr>
            <a:lvl5pPr lvl="4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5pPr>
            <a:lvl6pPr lvl="5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6pPr>
            <a:lvl7pPr lvl="6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7pPr>
            <a:lvl8pPr lvl="7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8pPr>
            <a:lvl9pPr lvl="8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9pPr>
          </a:lstStyle>
          <a:p/>
        </p:txBody>
      </p:sp>
      <p:sp>
        <p:nvSpPr>
          <p:cNvPr id="266" name="Google Shape;266;p28"/>
          <p:cNvSpPr txBox="1"/>
          <p:nvPr>
            <p:ph idx="1" type="body"/>
          </p:nvPr>
        </p:nvSpPr>
        <p:spPr>
          <a:xfrm>
            <a:off x="4817275" y="1152475"/>
            <a:ext cx="36135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 sz="1400"/>
            </a:lvl1pPr>
            <a:lvl2pPr indent="-3302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2pPr>
            <a:lvl3pPr indent="-32385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Nunito Light"/>
              <a:buChar char="■"/>
              <a:defRPr/>
            </a:lvl3pPr>
            <a:lvl4pPr indent="-32385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Nunito Light"/>
              <a:buChar char="●"/>
              <a:defRPr/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indent="-31115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Nunito Light"/>
              <a:buChar char="●"/>
              <a:defRPr/>
            </a:lvl7pPr>
            <a:lvl8pPr indent="-31115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Nunito Light"/>
              <a:buChar char="○"/>
              <a:defRPr/>
            </a:lvl8pPr>
            <a:lvl9pPr indent="-3048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7">
  <p:cSld name="CUSTOM_5"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9"/>
          <p:cNvSpPr txBox="1"/>
          <p:nvPr>
            <p:ph idx="1" type="subTitle"/>
          </p:nvPr>
        </p:nvSpPr>
        <p:spPr>
          <a:xfrm>
            <a:off x="5675175" y="2571525"/>
            <a:ext cx="2755500" cy="93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00000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9" name="Google Shape;269;p29"/>
          <p:cNvSpPr txBox="1"/>
          <p:nvPr>
            <p:ph type="title"/>
          </p:nvPr>
        </p:nvSpPr>
        <p:spPr>
          <a:xfrm>
            <a:off x="5523175" y="937425"/>
            <a:ext cx="2907600" cy="16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300"/>
              <a:buNone/>
              <a:defRPr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8">
  <p:cSld name="CUSTOM_1_3"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0"/>
          <p:cNvSpPr txBox="1"/>
          <p:nvPr>
            <p:ph idx="1" type="subTitle"/>
          </p:nvPr>
        </p:nvSpPr>
        <p:spPr>
          <a:xfrm>
            <a:off x="5153580" y="2571525"/>
            <a:ext cx="3274200" cy="93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2" name="Google Shape;272;p30"/>
          <p:cNvSpPr txBox="1"/>
          <p:nvPr>
            <p:ph type="title"/>
          </p:nvPr>
        </p:nvSpPr>
        <p:spPr>
          <a:xfrm>
            <a:off x="4936980" y="937425"/>
            <a:ext cx="3490800" cy="16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3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/>
        </p:txBody>
      </p:sp>
      <p:grpSp>
        <p:nvGrpSpPr>
          <p:cNvPr id="273" name="Google Shape;273;p30"/>
          <p:cNvGrpSpPr/>
          <p:nvPr/>
        </p:nvGrpSpPr>
        <p:grpSpPr>
          <a:xfrm>
            <a:off x="8757674" y="1759308"/>
            <a:ext cx="43276" cy="411646"/>
            <a:chOff x="1256711" y="1178908"/>
            <a:chExt cx="43276" cy="411646"/>
          </a:xfrm>
        </p:grpSpPr>
        <p:grpSp>
          <p:nvGrpSpPr>
            <p:cNvPr id="274" name="Google Shape;274;p30"/>
            <p:cNvGrpSpPr/>
            <p:nvPr/>
          </p:nvGrpSpPr>
          <p:grpSpPr>
            <a:xfrm>
              <a:off x="1256711" y="1178908"/>
              <a:ext cx="43276" cy="184846"/>
              <a:chOff x="1256700" y="1103575"/>
              <a:chExt cx="60900" cy="260200"/>
            </a:xfrm>
          </p:grpSpPr>
          <p:sp>
            <p:nvSpPr>
              <p:cNvPr id="275" name="Google Shape;275;p30"/>
              <p:cNvSpPr/>
              <p:nvPr/>
            </p:nvSpPr>
            <p:spPr>
              <a:xfrm>
                <a:off x="1256700" y="110357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6" name="Google Shape;276;p30"/>
              <p:cNvSpPr/>
              <p:nvPr/>
            </p:nvSpPr>
            <p:spPr>
              <a:xfrm>
                <a:off x="1256700" y="120322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7" name="Google Shape;277;p30"/>
              <p:cNvSpPr/>
              <p:nvPr/>
            </p:nvSpPr>
            <p:spPr>
              <a:xfrm>
                <a:off x="1256700" y="130287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78" name="Google Shape;278;p30"/>
            <p:cNvGrpSpPr/>
            <p:nvPr/>
          </p:nvGrpSpPr>
          <p:grpSpPr>
            <a:xfrm>
              <a:off x="1256711" y="1405708"/>
              <a:ext cx="43276" cy="184846"/>
              <a:chOff x="1256700" y="1103575"/>
              <a:chExt cx="60900" cy="260200"/>
            </a:xfrm>
          </p:grpSpPr>
          <p:sp>
            <p:nvSpPr>
              <p:cNvPr id="279" name="Google Shape;279;p30"/>
              <p:cNvSpPr/>
              <p:nvPr/>
            </p:nvSpPr>
            <p:spPr>
              <a:xfrm>
                <a:off x="1256700" y="110357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" name="Google Shape;280;p30"/>
              <p:cNvSpPr/>
              <p:nvPr/>
            </p:nvSpPr>
            <p:spPr>
              <a:xfrm>
                <a:off x="1256700" y="120322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1" name="Google Shape;281;p30"/>
              <p:cNvSpPr/>
              <p:nvPr/>
            </p:nvSpPr>
            <p:spPr>
              <a:xfrm>
                <a:off x="1256700" y="130287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/>
        </p:txBody>
      </p:sp>
      <p:sp>
        <p:nvSpPr>
          <p:cNvPr id="17" name="Google Shape;17;p4"/>
          <p:cNvSpPr txBox="1"/>
          <p:nvPr>
            <p:ph idx="1" type="body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naheim"/>
              <a:buAutoNum type="arabicPeriod"/>
              <a:defRPr sz="1250">
                <a:solidFill>
                  <a:srgbClr val="434343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indent="-3048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2pPr>
            <a:lvl3pPr indent="-3048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3pPr>
            <a:lvl4pPr indent="-3048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4pPr>
            <a:lvl5pPr indent="-3048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5pPr>
            <a:lvl6pPr indent="-3048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6pPr>
            <a:lvl7pPr indent="-3048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7pPr>
            <a:lvl8pPr indent="-3048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8pPr>
            <a:lvl9pPr indent="-3048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9pPr>
          </a:lstStyle>
          <a:p/>
        </p:txBody>
      </p:sp>
      <p:grpSp>
        <p:nvGrpSpPr>
          <p:cNvPr id="18" name="Google Shape;18;p4"/>
          <p:cNvGrpSpPr/>
          <p:nvPr/>
        </p:nvGrpSpPr>
        <p:grpSpPr>
          <a:xfrm>
            <a:off x="-1339904" y="-1185801"/>
            <a:ext cx="12160813" cy="7808633"/>
            <a:chOff x="-1339904" y="-1185801"/>
            <a:chExt cx="12160813" cy="7808633"/>
          </a:xfrm>
        </p:grpSpPr>
        <p:pic>
          <p:nvPicPr>
            <p:cNvPr id="19" name="Google Shape;19;p4"/>
            <p:cNvPicPr preferRelativeResize="0"/>
            <p:nvPr/>
          </p:nvPicPr>
          <p:blipFill rotWithShape="1">
            <a:blip r:embed="rId2">
              <a:alphaModFix/>
            </a:blip>
            <a:srcRect b="19768" l="7340" r="4538" t="0"/>
            <a:stretch/>
          </p:blipFill>
          <p:spPr>
            <a:xfrm rot="8953342">
              <a:off x="7319478" y="3926390"/>
              <a:ext cx="3005447" cy="207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" name="Google Shape;20;p4"/>
            <p:cNvPicPr preferRelativeResize="0"/>
            <p:nvPr/>
          </p:nvPicPr>
          <p:blipFill rotWithShape="1">
            <a:blip r:embed="rId2">
              <a:alphaModFix/>
            </a:blip>
            <a:srcRect b="19768" l="7340" r="4538" t="0"/>
            <a:stretch/>
          </p:blipFill>
          <p:spPr>
            <a:xfrm rot="-3692454">
              <a:off x="-1239920" y="-562380"/>
              <a:ext cx="2406994" cy="16606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" name="Google Shape;21;p4"/>
            <p:cNvPicPr preferRelativeResize="0"/>
            <p:nvPr/>
          </p:nvPicPr>
          <p:blipFill rotWithShape="1">
            <a:blip r:embed="rId2">
              <a:alphaModFix/>
            </a:blip>
            <a:srcRect b="19768" l="7340" r="4538" t="0"/>
            <a:stretch/>
          </p:blipFill>
          <p:spPr>
            <a:xfrm rot="-3692454">
              <a:off x="8313930" y="-562380"/>
              <a:ext cx="2406994" cy="166063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 1">
  <p:cSld name="CAPTION_ONLY_1">
    <p:bg>
      <p:bgPr>
        <a:gradFill>
          <a:gsLst>
            <a:gs pos="0">
              <a:srgbClr val="8DF1FF"/>
            </a:gs>
            <a:gs pos="30000">
              <a:srgbClr val="F2CEFF"/>
            </a:gs>
            <a:gs pos="100000">
              <a:srgbClr val="0445FF"/>
            </a:gs>
          </a:gsLst>
          <a:lin ang="8099331" scaled="0"/>
        </a:gradFill>
      </p:bgPr>
    </p:bg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1"/>
          <p:cNvSpPr txBox="1"/>
          <p:nvPr>
            <p:ph type="title"/>
          </p:nvPr>
        </p:nvSpPr>
        <p:spPr>
          <a:xfrm>
            <a:off x="5455975" y="1555800"/>
            <a:ext cx="2974800" cy="203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3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1">
  <p:cSld name="MAIN_POINT_1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2"/>
          <p:cNvSpPr txBox="1"/>
          <p:nvPr>
            <p:ph type="title"/>
          </p:nvPr>
        </p:nvSpPr>
        <p:spPr>
          <a:xfrm>
            <a:off x="1388100" y="1307100"/>
            <a:ext cx="63678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4800">
                <a:solidFill>
                  <a:srgbClr val="000000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_TITLE_AND_DESCRIPTION_1_1"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3"/>
          <p:cNvSpPr txBox="1"/>
          <p:nvPr>
            <p:ph type="title"/>
          </p:nvPr>
        </p:nvSpPr>
        <p:spPr>
          <a:xfrm>
            <a:off x="4692850" y="1168450"/>
            <a:ext cx="3711600" cy="140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88" name="Google Shape;288;p33"/>
          <p:cNvSpPr txBox="1"/>
          <p:nvPr>
            <p:ph hasCustomPrompt="1" idx="2" type="title"/>
          </p:nvPr>
        </p:nvSpPr>
        <p:spPr>
          <a:xfrm>
            <a:off x="6804550" y="3532125"/>
            <a:ext cx="15999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89" name="Google Shape;289;p33"/>
          <p:cNvSpPr txBox="1"/>
          <p:nvPr>
            <p:ph idx="1" type="subTitle"/>
          </p:nvPr>
        </p:nvSpPr>
        <p:spPr>
          <a:xfrm>
            <a:off x="5433850" y="2572100"/>
            <a:ext cx="2970600" cy="71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00000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SECTION_TITLE_AND_DESCRIPTION_1_1_1"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4"/>
          <p:cNvSpPr txBox="1"/>
          <p:nvPr>
            <p:ph type="title"/>
          </p:nvPr>
        </p:nvSpPr>
        <p:spPr>
          <a:xfrm>
            <a:off x="2716200" y="1168450"/>
            <a:ext cx="3711600" cy="140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92" name="Google Shape;292;p34"/>
          <p:cNvSpPr txBox="1"/>
          <p:nvPr>
            <p:ph hasCustomPrompt="1" idx="2" type="title"/>
          </p:nvPr>
        </p:nvSpPr>
        <p:spPr>
          <a:xfrm>
            <a:off x="3772050" y="3532125"/>
            <a:ext cx="15999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93" name="Google Shape;293;p34"/>
          <p:cNvSpPr txBox="1"/>
          <p:nvPr>
            <p:ph idx="1" type="subTitle"/>
          </p:nvPr>
        </p:nvSpPr>
        <p:spPr>
          <a:xfrm>
            <a:off x="3086700" y="2572100"/>
            <a:ext cx="2970600" cy="71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00000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SECTION_TITLE_AND_DESCRIPTION_1_1_1_1"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5"/>
          <p:cNvSpPr txBox="1"/>
          <p:nvPr>
            <p:ph type="title"/>
          </p:nvPr>
        </p:nvSpPr>
        <p:spPr>
          <a:xfrm>
            <a:off x="713225" y="1168450"/>
            <a:ext cx="3858900" cy="140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96" name="Google Shape;296;p35"/>
          <p:cNvSpPr txBox="1"/>
          <p:nvPr>
            <p:ph hasCustomPrompt="1" idx="2" type="title"/>
          </p:nvPr>
        </p:nvSpPr>
        <p:spPr>
          <a:xfrm>
            <a:off x="713225" y="3532125"/>
            <a:ext cx="15999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97" name="Google Shape;297;p35"/>
          <p:cNvSpPr txBox="1"/>
          <p:nvPr>
            <p:ph idx="1" type="subTitle"/>
          </p:nvPr>
        </p:nvSpPr>
        <p:spPr>
          <a:xfrm>
            <a:off x="713225" y="2572100"/>
            <a:ext cx="2970600" cy="71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00000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4">
  <p:cSld name="SECTION_TITLE_AND_DESCRIPTION_1_1_1_1_1"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6"/>
          <p:cNvSpPr txBox="1"/>
          <p:nvPr>
            <p:ph type="title"/>
          </p:nvPr>
        </p:nvSpPr>
        <p:spPr>
          <a:xfrm>
            <a:off x="4572000" y="1168450"/>
            <a:ext cx="3858900" cy="140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00" name="Google Shape;300;p36"/>
          <p:cNvSpPr txBox="1"/>
          <p:nvPr>
            <p:ph hasCustomPrompt="1" idx="2" type="title"/>
          </p:nvPr>
        </p:nvSpPr>
        <p:spPr>
          <a:xfrm>
            <a:off x="6831000" y="3532125"/>
            <a:ext cx="15999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01" name="Google Shape;301;p36"/>
          <p:cNvSpPr txBox="1"/>
          <p:nvPr>
            <p:ph idx="1" type="subTitle"/>
          </p:nvPr>
        </p:nvSpPr>
        <p:spPr>
          <a:xfrm>
            <a:off x="5460300" y="2572100"/>
            <a:ext cx="2970600" cy="71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00000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5">
  <p:cSld name="SECTION_TITLE_AND_DESCRIPTION_1_1_1_1_1_1"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7"/>
          <p:cNvSpPr txBox="1"/>
          <p:nvPr>
            <p:ph type="title"/>
          </p:nvPr>
        </p:nvSpPr>
        <p:spPr>
          <a:xfrm>
            <a:off x="2541750" y="1168450"/>
            <a:ext cx="4060500" cy="140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04" name="Google Shape;304;p37"/>
          <p:cNvSpPr txBox="1"/>
          <p:nvPr>
            <p:ph hasCustomPrompt="1" idx="2" type="title"/>
          </p:nvPr>
        </p:nvSpPr>
        <p:spPr>
          <a:xfrm>
            <a:off x="3772050" y="3532125"/>
            <a:ext cx="15999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05" name="Google Shape;305;p37"/>
          <p:cNvSpPr txBox="1"/>
          <p:nvPr>
            <p:ph idx="1" type="subTitle"/>
          </p:nvPr>
        </p:nvSpPr>
        <p:spPr>
          <a:xfrm>
            <a:off x="3086700" y="2572100"/>
            <a:ext cx="2970600" cy="71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000000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2"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" name="Google Shape;307;p38"/>
          <p:cNvGrpSpPr/>
          <p:nvPr/>
        </p:nvGrpSpPr>
        <p:grpSpPr>
          <a:xfrm flipH="1">
            <a:off x="-1216757" y="-950433"/>
            <a:ext cx="11676113" cy="7161288"/>
            <a:chOff x="-1285495" y="-726333"/>
            <a:chExt cx="11676113" cy="7161288"/>
          </a:xfrm>
        </p:grpSpPr>
        <p:pic>
          <p:nvPicPr>
            <p:cNvPr id="308" name="Google Shape;308;p38"/>
            <p:cNvPicPr preferRelativeResize="0"/>
            <p:nvPr/>
          </p:nvPicPr>
          <p:blipFill rotWithShape="1">
            <a:blip r:embed="rId2">
              <a:alphaModFix/>
            </a:blip>
            <a:srcRect b="19768" l="7340" r="4538" t="0"/>
            <a:stretch/>
          </p:blipFill>
          <p:spPr>
            <a:xfrm flipH="1" rot="-9298886">
              <a:off x="-1047270" y="4343254"/>
              <a:ext cx="2406997" cy="166063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9" name="Google Shape;309;p38"/>
            <p:cNvPicPr preferRelativeResize="0"/>
            <p:nvPr/>
          </p:nvPicPr>
          <p:blipFill rotWithShape="1">
            <a:blip r:embed="rId2">
              <a:alphaModFix/>
            </a:blip>
            <a:srcRect b="19768" l="7340" r="4538" t="0"/>
            <a:stretch/>
          </p:blipFill>
          <p:spPr>
            <a:xfrm flipH="1" rot="3056069">
              <a:off x="7783994" y="-98945"/>
              <a:ext cx="2406993" cy="166063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10" name="Google Shape;310;p38"/>
          <p:cNvSpPr/>
          <p:nvPr/>
        </p:nvSpPr>
        <p:spPr>
          <a:xfrm>
            <a:off x="7456575" y="-1623700"/>
            <a:ext cx="3034500" cy="303450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7150" rotWithShape="0" algn="bl" dir="5400000" dist="19050">
              <a:schemeClr val="accent1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38"/>
          <p:cNvSpPr/>
          <p:nvPr/>
        </p:nvSpPr>
        <p:spPr>
          <a:xfrm>
            <a:off x="-1601950" y="4208800"/>
            <a:ext cx="3034500" cy="303450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7150" rotWithShape="0" algn="bl" dir="18960000" dist="19050">
              <a:schemeClr val="accent1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38"/>
          <p:cNvSpPr txBox="1"/>
          <p:nvPr>
            <p:ph idx="1" type="body"/>
          </p:nvPr>
        </p:nvSpPr>
        <p:spPr>
          <a:xfrm>
            <a:off x="720000" y="1152475"/>
            <a:ext cx="36135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400"/>
            </a:lvl1pPr>
            <a:lvl2pPr indent="-3302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2pPr>
            <a:lvl3pPr indent="-32385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Nunito Light"/>
              <a:buChar char="■"/>
              <a:defRPr/>
            </a:lvl3pPr>
            <a:lvl4pPr indent="-32385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Nunito Light"/>
              <a:buChar char="●"/>
              <a:defRPr/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indent="-31115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Nunito Light"/>
              <a:buChar char="●"/>
              <a:defRPr/>
            </a:lvl7pPr>
            <a:lvl8pPr indent="-31115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Nunito Light"/>
              <a:buChar char="○"/>
              <a:defRPr/>
            </a:lvl8pPr>
            <a:lvl9pPr indent="-3048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  <p:sp>
        <p:nvSpPr>
          <p:cNvPr id="313" name="Google Shape;313;p38"/>
          <p:cNvSpPr txBox="1"/>
          <p:nvPr>
            <p:ph idx="2" type="body"/>
          </p:nvPr>
        </p:nvSpPr>
        <p:spPr>
          <a:xfrm>
            <a:off x="4810500" y="1152475"/>
            <a:ext cx="36135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 marR="50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302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2pPr>
            <a:lvl3pPr indent="-32385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Nunito Light"/>
              <a:buChar char="■"/>
              <a:defRPr/>
            </a:lvl3pPr>
            <a:lvl4pPr indent="-32385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Nunito Light"/>
              <a:buChar char="●"/>
              <a:defRPr/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indent="-31115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Nunito Light"/>
              <a:buChar char="●"/>
              <a:defRPr/>
            </a:lvl7pPr>
            <a:lvl8pPr indent="-31115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Nunito Light"/>
              <a:buChar char="○"/>
              <a:defRPr/>
            </a:lvl8pPr>
            <a:lvl9pPr indent="-3048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  <p:sp>
        <p:nvSpPr>
          <p:cNvPr id="314" name="Google Shape;314;p3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AND_TWO_COLUMNS_1"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9"/>
          <p:cNvSpPr txBox="1"/>
          <p:nvPr>
            <p:ph idx="1" type="subTitle"/>
          </p:nvPr>
        </p:nvSpPr>
        <p:spPr>
          <a:xfrm>
            <a:off x="2516193" y="2266784"/>
            <a:ext cx="1845900" cy="46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1800">
                <a:solidFill>
                  <a:srgbClr val="000000"/>
                </a:solidFill>
                <a:latin typeface="Orbitron Black"/>
                <a:ea typeface="Orbitron Black"/>
                <a:cs typeface="Orbitron Black"/>
                <a:sym typeface="Orbitron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17" name="Google Shape;317;p39"/>
          <p:cNvSpPr txBox="1"/>
          <p:nvPr>
            <p:ph idx="2" type="subTitle"/>
          </p:nvPr>
        </p:nvSpPr>
        <p:spPr>
          <a:xfrm>
            <a:off x="6384038" y="2266784"/>
            <a:ext cx="1845900" cy="46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1800">
                <a:solidFill>
                  <a:srgbClr val="000000"/>
                </a:solidFill>
                <a:latin typeface="Orbitron Black"/>
                <a:ea typeface="Orbitron Black"/>
                <a:cs typeface="Orbitron Black"/>
                <a:sym typeface="Orbitron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18" name="Google Shape;318;p39"/>
          <p:cNvSpPr txBox="1"/>
          <p:nvPr>
            <p:ph idx="3" type="subTitle"/>
          </p:nvPr>
        </p:nvSpPr>
        <p:spPr>
          <a:xfrm>
            <a:off x="2516200" y="2690362"/>
            <a:ext cx="18459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9" name="Google Shape;319;p39"/>
          <p:cNvSpPr txBox="1"/>
          <p:nvPr>
            <p:ph idx="4" type="subTitle"/>
          </p:nvPr>
        </p:nvSpPr>
        <p:spPr>
          <a:xfrm>
            <a:off x="6384049" y="2690362"/>
            <a:ext cx="18459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0" name="Google Shape;320;p3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300"/>
              <a:buNone/>
              <a:defRPr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3">
  <p:cSld name="TITLE_AND_TWO_COLUMNS_1_1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0"/>
          <p:cNvSpPr txBox="1"/>
          <p:nvPr>
            <p:ph idx="1" type="subTitle"/>
          </p:nvPr>
        </p:nvSpPr>
        <p:spPr>
          <a:xfrm>
            <a:off x="719950" y="2270575"/>
            <a:ext cx="2042700" cy="46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1800">
                <a:solidFill>
                  <a:srgbClr val="000000"/>
                </a:solidFill>
                <a:latin typeface="Orbitron Black"/>
                <a:ea typeface="Orbitron Black"/>
                <a:cs typeface="Orbitron Black"/>
                <a:sym typeface="Orbitron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23" name="Google Shape;323;p40"/>
          <p:cNvSpPr txBox="1"/>
          <p:nvPr>
            <p:ph idx="2" type="subTitle"/>
          </p:nvPr>
        </p:nvSpPr>
        <p:spPr>
          <a:xfrm>
            <a:off x="6381300" y="2270575"/>
            <a:ext cx="2042700" cy="46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1800">
                <a:solidFill>
                  <a:srgbClr val="000000"/>
                </a:solidFill>
                <a:latin typeface="Orbitron Black"/>
                <a:ea typeface="Orbitron Black"/>
                <a:cs typeface="Orbitron Black"/>
                <a:sym typeface="Orbitron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24" name="Google Shape;324;p40"/>
          <p:cNvSpPr txBox="1"/>
          <p:nvPr>
            <p:ph idx="3" type="subTitle"/>
          </p:nvPr>
        </p:nvSpPr>
        <p:spPr>
          <a:xfrm>
            <a:off x="816847" y="2692569"/>
            <a:ext cx="1945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5" name="Google Shape;325;p40"/>
          <p:cNvSpPr txBox="1"/>
          <p:nvPr>
            <p:ph idx="4" type="subTitle"/>
          </p:nvPr>
        </p:nvSpPr>
        <p:spPr>
          <a:xfrm>
            <a:off x="6381298" y="2692569"/>
            <a:ext cx="1945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6" name="Google Shape;326;p4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300"/>
              <a:buNone/>
              <a:defRPr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oogle Shape;23;p5"/>
          <p:cNvGrpSpPr/>
          <p:nvPr/>
        </p:nvGrpSpPr>
        <p:grpSpPr>
          <a:xfrm>
            <a:off x="-1150210" y="-986414"/>
            <a:ext cx="12304614" cy="7932672"/>
            <a:chOff x="-1150210" y="-986414"/>
            <a:chExt cx="12304614" cy="7932672"/>
          </a:xfrm>
        </p:grpSpPr>
        <p:pic>
          <p:nvPicPr>
            <p:cNvPr id="24" name="Google Shape;24;p5"/>
            <p:cNvPicPr preferRelativeResize="0"/>
            <p:nvPr/>
          </p:nvPicPr>
          <p:blipFill rotWithShape="1">
            <a:blip r:embed="rId2">
              <a:alphaModFix/>
            </a:blip>
            <a:srcRect b="19768" l="7340" r="4538" t="0"/>
            <a:stretch/>
          </p:blipFill>
          <p:spPr>
            <a:xfrm rot="-5155791">
              <a:off x="-1461292" y="1368095"/>
              <a:ext cx="2583232" cy="178221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" name="Google Shape;25;p5"/>
            <p:cNvPicPr preferRelativeResize="0"/>
            <p:nvPr/>
          </p:nvPicPr>
          <p:blipFill rotWithShape="1">
            <a:blip r:embed="rId2">
              <a:alphaModFix/>
            </a:blip>
            <a:srcRect b="19768" l="7340" r="4538" t="0"/>
            <a:stretch/>
          </p:blipFill>
          <p:spPr>
            <a:xfrm rot="-5155791">
              <a:off x="7977458" y="-525905"/>
              <a:ext cx="2583232" cy="178221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" name="Google Shape;26;p5"/>
            <p:cNvPicPr preferRelativeResize="0"/>
            <p:nvPr/>
          </p:nvPicPr>
          <p:blipFill rotWithShape="1">
            <a:blip r:embed="rId2">
              <a:alphaModFix/>
            </a:blip>
            <a:srcRect b="19768" l="7340" r="4538" t="0"/>
            <a:stretch/>
          </p:blipFill>
          <p:spPr>
            <a:xfrm rot="7762612">
              <a:off x="6899762" y="3215881"/>
              <a:ext cx="3925475" cy="270822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" name="Google Shape;27;p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2700000">
              <a:off x="305786" y="1972849"/>
              <a:ext cx="755727" cy="5726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8" name="Google Shape;28;p5"/>
          <p:cNvSpPr txBox="1"/>
          <p:nvPr>
            <p:ph idx="1" type="subTitle"/>
          </p:nvPr>
        </p:nvSpPr>
        <p:spPr>
          <a:xfrm>
            <a:off x="1717500" y="3032145"/>
            <a:ext cx="2907600" cy="46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1800">
                <a:solidFill>
                  <a:srgbClr val="000000"/>
                </a:solidFill>
                <a:latin typeface="Orbitron Black"/>
                <a:ea typeface="Orbitron Black"/>
                <a:cs typeface="Orbitron Black"/>
                <a:sym typeface="Orbitron Blac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2" type="subTitle"/>
          </p:nvPr>
        </p:nvSpPr>
        <p:spPr>
          <a:xfrm>
            <a:off x="4625100" y="3032145"/>
            <a:ext cx="2907600" cy="46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1800">
                <a:solidFill>
                  <a:srgbClr val="000000"/>
                </a:solidFill>
                <a:latin typeface="Orbitron Black"/>
                <a:ea typeface="Orbitron Black"/>
                <a:cs typeface="Orbitron Black"/>
                <a:sym typeface="Orbitron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idx="3" type="subTitle"/>
          </p:nvPr>
        </p:nvSpPr>
        <p:spPr>
          <a:xfrm>
            <a:off x="1992450" y="3500525"/>
            <a:ext cx="2357700" cy="105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000000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4" type="subTitle"/>
          </p:nvPr>
        </p:nvSpPr>
        <p:spPr>
          <a:xfrm>
            <a:off x="4900050" y="3500525"/>
            <a:ext cx="2357700" cy="105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000000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300"/>
              <a:buNone/>
              <a:defRPr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BLANK_1_1_1_2"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41"/>
          <p:cNvSpPr txBox="1"/>
          <p:nvPr>
            <p:ph type="title"/>
          </p:nvPr>
        </p:nvSpPr>
        <p:spPr>
          <a:xfrm>
            <a:off x="780300" y="3151325"/>
            <a:ext cx="2215800" cy="43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29" name="Google Shape;329;p41"/>
          <p:cNvSpPr txBox="1"/>
          <p:nvPr>
            <p:ph idx="1" type="subTitle"/>
          </p:nvPr>
        </p:nvSpPr>
        <p:spPr>
          <a:xfrm>
            <a:off x="780300" y="3637431"/>
            <a:ext cx="2215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0" name="Google Shape;330;p41"/>
          <p:cNvSpPr txBox="1"/>
          <p:nvPr>
            <p:ph idx="2" type="title"/>
          </p:nvPr>
        </p:nvSpPr>
        <p:spPr>
          <a:xfrm>
            <a:off x="3464100" y="3151325"/>
            <a:ext cx="2215800" cy="43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31" name="Google Shape;331;p41"/>
          <p:cNvSpPr txBox="1"/>
          <p:nvPr>
            <p:ph idx="3" type="subTitle"/>
          </p:nvPr>
        </p:nvSpPr>
        <p:spPr>
          <a:xfrm>
            <a:off x="3464100" y="3637431"/>
            <a:ext cx="2215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2" name="Google Shape;332;p41"/>
          <p:cNvSpPr txBox="1"/>
          <p:nvPr>
            <p:ph idx="4" type="title"/>
          </p:nvPr>
        </p:nvSpPr>
        <p:spPr>
          <a:xfrm>
            <a:off x="6178050" y="3151325"/>
            <a:ext cx="2215800" cy="43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33" name="Google Shape;333;p41"/>
          <p:cNvSpPr txBox="1"/>
          <p:nvPr>
            <p:ph idx="5" type="subTitle"/>
          </p:nvPr>
        </p:nvSpPr>
        <p:spPr>
          <a:xfrm>
            <a:off x="6178050" y="3637431"/>
            <a:ext cx="2215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4" name="Google Shape;334;p41"/>
          <p:cNvSpPr txBox="1"/>
          <p:nvPr>
            <p:ph idx="6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/>
        </p:txBody>
      </p:sp>
      <p:grpSp>
        <p:nvGrpSpPr>
          <p:cNvPr id="335" name="Google Shape;335;p41"/>
          <p:cNvGrpSpPr/>
          <p:nvPr/>
        </p:nvGrpSpPr>
        <p:grpSpPr>
          <a:xfrm>
            <a:off x="-1729404" y="-96251"/>
            <a:ext cx="12330163" cy="7316165"/>
            <a:chOff x="-1729404" y="-96251"/>
            <a:chExt cx="12330163" cy="7316165"/>
          </a:xfrm>
        </p:grpSpPr>
        <p:pic>
          <p:nvPicPr>
            <p:cNvPr id="336" name="Google Shape;336;p41"/>
            <p:cNvPicPr preferRelativeResize="0"/>
            <p:nvPr/>
          </p:nvPicPr>
          <p:blipFill rotWithShape="1">
            <a:blip r:embed="rId2">
              <a:alphaModFix/>
            </a:blip>
            <a:srcRect b="19768" l="7340" r="4538" t="0"/>
            <a:stretch/>
          </p:blipFill>
          <p:spPr>
            <a:xfrm rot="-3692454">
              <a:off x="8093780" y="527170"/>
              <a:ext cx="2406994" cy="16606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7" name="Google Shape;337;p41"/>
            <p:cNvPicPr preferRelativeResize="0"/>
            <p:nvPr/>
          </p:nvPicPr>
          <p:blipFill rotWithShape="1">
            <a:blip r:embed="rId2">
              <a:alphaModFix/>
            </a:blip>
            <a:srcRect b="19768" l="7340" r="4538" t="0"/>
            <a:stretch/>
          </p:blipFill>
          <p:spPr>
            <a:xfrm rot="-3692454">
              <a:off x="-1629420" y="812270"/>
              <a:ext cx="2406994" cy="16606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8" name="Google Shape;338;p41"/>
            <p:cNvPicPr preferRelativeResize="0"/>
            <p:nvPr/>
          </p:nvPicPr>
          <p:blipFill rotWithShape="1">
            <a:blip r:embed="rId2">
              <a:alphaModFix/>
            </a:blip>
            <a:srcRect b="19768" l="7340" r="4538" t="0"/>
            <a:stretch/>
          </p:blipFill>
          <p:spPr>
            <a:xfrm rot="-3123040">
              <a:off x="7004301" y="4360613"/>
              <a:ext cx="3005448" cy="20735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9" name="Google Shape;339;p41"/>
            <p:cNvPicPr preferRelativeResize="0"/>
            <p:nvPr/>
          </p:nvPicPr>
          <p:blipFill rotWithShape="1">
            <a:blip r:embed="rId2">
              <a:alphaModFix/>
            </a:blip>
            <a:srcRect b="19768" l="7340" r="4538" t="0"/>
            <a:stretch/>
          </p:blipFill>
          <p:spPr>
            <a:xfrm rot="-10431586">
              <a:off x="-355674" y="4361689"/>
              <a:ext cx="3005448" cy="207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40" name="Google Shape;34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1799926">
            <a:off x="2668252" y="4464955"/>
            <a:ext cx="709013" cy="5372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BLANK_1_1_1_2_1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" name="Google Shape;342;p42"/>
          <p:cNvGrpSpPr/>
          <p:nvPr/>
        </p:nvGrpSpPr>
        <p:grpSpPr>
          <a:xfrm>
            <a:off x="-2189843" y="-2877590"/>
            <a:ext cx="12916773" cy="9519968"/>
            <a:chOff x="-2189843" y="-2877590"/>
            <a:chExt cx="12916773" cy="9519968"/>
          </a:xfrm>
        </p:grpSpPr>
        <p:pic>
          <p:nvPicPr>
            <p:cNvPr id="343" name="Google Shape;343;p42"/>
            <p:cNvPicPr preferRelativeResize="0"/>
            <p:nvPr/>
          </p:nvPicPr>
          <p:blipFill rotWithShape="1">
            <a:blip r:embed="rId2">
              <a:alphaModFix/>
            </a:blip>
            <a:srcRect b="19768" l="7340" r="4538" t="0"/>
            <a:stretch/>
          </p:blipFill>
          <p:spPr>
            <a:xfrm flipH="1" rot="-1799987">
              <a:off x="-1661597" y="-1857170"/>
              <a:ext cx="5007392" cy="34546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4" name="Google Shape;344;p42"/>
            <p:cNvPicPr preferRelativeResize="0"/>
            <p:nvPr/>
          </p:nvPicPr>
          <p:blipFill rotWithShape="1">
            <a:blip r:embed="rId2">
              <a:alphaModFix/>
            </a:blip>
            <a:srcRect b="19768" l="7340" r="4538" t="0"/>
            <a:stretch/>
          </p:blipFill>
          <p:spPr>
            <a:xfrm flipH="1" rot="-10799984">
              <a:off x="-420974" y="4379682"/>
              <a:ext cx="3279626" cy="22626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5" name="Google Shape;345;p42"/>
            <p:cNvPicPr preferRelativeResize="0"/>
            <p:nvPr/>
          </p:nvPicPr>
          <p:blipFill rotWithShape="1">
            <a:blip r:embed="rId2">
              <a:alphaModFix/>
            </a:blip>
            <a:srcRect b="19768" l="7340" r="4538" t="0"/>
            <a:stretch/>
          </p:blipFill>
          <p:spPr>
            <a:xfrm flipH="1" rot="1510776">
              <a:off x="7227583" y="-558145"/>
              <a:ext cx="3183386" cy="21962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6" name="Google Shape;346;p4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2051224">
              <a:off x="8069493" y="1023379"/>
              <a:ext cx="709013" cy="53729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47" name="Google Shape;347;p42"/>
          <p:cNvSpPr txBox="1"/>
          <p:nvPr>
            <p:ph type="title"/>
          </p:nvPr>
        </p:nvSpPr>
        <p:spPr>
          <a:xfrm>
            <a:off x="780300" y="3151325"/>
            <a:ext cx="2215800" cy="43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48" name="Google Shape;348;p42"/>
          <p:cNvSpPr txBox="1"/>
          <p:nvPr>
            <p:ph idx="1" type="subTitle"/>
          </p:nvPr>
        </p:nvSpPr>
        <p:spPr>
          <a:xfrm>
            <a:off x="985200" y="3594696"/>
            <a:ext cx="1806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42"/>
          <p:cNvSpPr txBox="1"/>
          <p:nvPr>
            <p:ph idx="2" type="title"/>
          </p:nvPr>
        </p:nvSpPr>
        <p:spPr>
          <a:xfrm>
            <a:off x="3464100" y="3151325"/>
            <a:ext cx="2215800" cy="43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50" name="Google Shape;350;p42"/>
          <p:cNvSpPr txBox="1"/>
          <p:nvPr>
            <p:ph idx="3" type="subTitle"/>
          </p:nvPr>
        </p:nvSpPr>
        <p:spPr>
          <a:xfrm>
            <a:off x="3669000" y="3594696"/>
            <a:ext cx="1806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1" name="Google Shape;351;p42"/>
          <p:cNvSpPr txBox="1"/>
          <p:nvPr>
            <p:ph idx="4" type="title"/>
          </p:nvPr>
        </p:nvSpPr>
        <p:spPr>
          <a:xfrm>
            <a:off x="6178050" y="3151325"/>
            <a:ext cx="2215800" cy="43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52" name="Google Shape;352;p42"/>
          <p:cNvSpPr txBox="1"/>
          <p:nvPr>
            <p:ph idx="5" type="subTitle"/>
          </p:nvPr>
        </p:nvSpPr>
        <p:spPr>
          <a:xfrm>
            <a:off x="6382950" y="3594696"/>
            <a:ext cx="1806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3" name="Google Shape;353;p42"/>
          <p:cNvSpPr txBox="1"/>
          <p:nvPr>
            <p:ph idx="6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54" name="Google Shape;354;p42"/>
          <p:cNvSpPr/>
          <p:nvPr/>
        </p:nvSpPr>
        <p:spPr>
          <a:xfrm>
            <a:off x="7349325" y="4362725"/>
            <a:ext cx="3043800" cy="304410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7150" rotWithShape="0" algn="bl" dir="5400000" dist="19050">
              <a:schemeClr val="accent1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BLANK_1_1_1_2_1_1"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43"/>
          <p:cNvSpPr txBox="1"/>
          <p:nvPr>
            <p:ph type="title"/>
          </p:nvPr>
        </p:nvSpPr>
        <p:spPr>
          <a:xfrm>
            <a:off x="780300" y="1920041"/>
            <a:ext cx="2215800" cy="43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57" name="Google Shape;357;p43"/>
          <p:cNvSpPr txBox="1"/>
          <p:nvPr>
            <p:ph idx="1" type="subTitle"/>
          </p:nvPr>
        </p:nvSpPr>
        <p:spPr>
          <a:xfrm>
            <a:off x="780300" y="2420170"/>
            <a:ext cx="2215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8" name="Google Shape;358;p43"/>
          <p:cNvSpPr txBox="1"/>
          <p:nvPr>
            <p:ph idx="2" type="title"/>
          </p:nvPr>
        </p:nvSpPr>
        <p:spPr>
          <a:xfrm>
            <a:off x="3464100" y="3151325"/>
            <a:ext cx="2215800" cy="43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59" name="Google Shape;359;p43"/>
          <p:cNvSpPr txBox="1"/>
          <p:nvPr>
            <p:ph idx="3" type="subTitle"/>
          </p:nvPr>
        </p:nvSpPr>
        <p:spPr>
          <a:xfrm>
            <a:off x="3464100" y="3651454"/>
            <a:ext cx="2215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0" name="Google Shape;360;p43"/>
          <p:cNvSpPr txBox="1"/>
          <p:nvPr>
            <p:ph idx="4" type="title"/>
          </p:nvPr>
        </p:nvSpPr>
        <p:spPr>
          <a:xfrm>
            <a:off x="6147900" y="1920041"/>
            <a:ext cx="2215800" cy="43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61" name="Google Shape;361;p43"/>
          <p:cNvSpPr txBox="1"/>
          <p:nvPr>
            <p:ph idx="5" type="subTitle"/>
          </p:nvPr>
        </p:nvSpPr>
        <p:spPr>
          <a:xfrm>
            <a:off x="6147900" y="2420170"/>
            <a:ext cx="2215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2" name="Google Shape;362;p43"/>
          <p:cNvSpPr txBox="1"/>
          <p:nvPr>
            <p:ph idx="6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1_1_1_1"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44"/>
          <p:cNvSpPr/>
          <p:nvPr/>
        </p:nvSpPr>
        <p:spPr>
          <a:xfrm rot="10800000">
            <a:off x="869350" y="4278800"/>
            <a:ext cx="3058800" cy="305880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7150" rotWithShape="0" algn="bl" dir="10320000" dist="9525">
              <a:schemeClr val="accent1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65" name="Google Shape;365;p44"/>
          <p:cNvPicPr preferRelativeResize="0"/>
          <p:nvPr/>
        </p:nvPicPr>
        <p:blipFill rotWithShape="1">
          <a:blip r:embed="rId2">
            <a:alphaModFix/>
          </a:blip>
          <a:srcRect b="19768" l="7340" r="4538" t="0"/>
          <a:stretch/>
        </p:blipFill>
        <p:spPr>
          <a:xfrm flipH="1" rot="9027749">
            <a:off x="3275450" y="4307116"/>
            <a:ext cx="3005449" cy="2073497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44"/>
          <p:cNvPicPr preferRelativeResize="0"/>
          <p:nvPr/>
        </p:nvPicPr>
        <p:blipFill rotWithShape="1">
          <a:blip r:embed="rId2">
            <a:alphaModFix/>
          </a:blip>
          <a:srcRect b="19768" l="7340" r="4538" t="0"/>
          <a:stretch/>
        </p:blipFill>
        <p:spPr>
          <a:xfrm flipH="1" rot="-431542">
            <a:off x="-806638" y="4315957"/>
            <a:ext cx="2406995" cy="1660632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44"/>
          <p:cNvPicPr preferRelativeResize="0"/>
          <p:nvPr/>
        </p:nvPicPr>
        <p:blipFill rotWithShape="1">
          <a:blip r:embed="rId2">
            <a:alphaModFix/>
          </a:blip>
          <a:srcRect b="19768" l="7340" r="4538" t="0"/>
          <a:stretch/>
        </p:blipFill>
        <p:spPr>
          <a:xfrm flipH="1" rot="-2978324">
            <a:off x="-806643" y="-758766"/>
            <a:ext cx="2406999" cy="166063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700000">
            <a:off x="218587" y="3912375"/>
            <a:ext cx="356565" cy="270198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p44"/>
          <p:cNvSpPr txBox="1"/>
          <p:nvPr>
            <p:ph type="title"/>
          </p:nvPr>
        </p:nvSpPr>
        <p:spPr>
          <a:xfrm>
            <a:off x="720000" y="1759050"/>
            <a:ext cx="1858200" cy="32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70" name="Google Shape;370;p44"/>
          <p:cNvSpPr txBox="1"/>
          <p:nvPr>
            <p:ph idx="1" type="subTitle"/>
          </p:nvPr>
        </p:nvSpPr>
        <p:spPr>
          <a:xfrm>
            <a:off x="719996" y="2116975"/>
            <a:ext cx="18582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1" name="Google Shape;371;p44"/>
          <p:cNvSpPr txBox="1"/>
          <p:nvPr>
            <p:ph idx="2" type="title"/>
          </p:nvPr>
        </p:nvSpPr>
        <p:spPr>
          <a:xfrm>
            <a:off x="3138449" y="1759050"/>
            <a:ext cx="1858200" cy="32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72" name="Google Shape;372;p44"/>
          <p:cNvSpPr txBox="1"/>
          <p:nvPr>
            <p:ph idx="3" type="subTitle"/>
          </p:nvPr>
        </p:nvSpPr>
        <p:spPr>
          <a:xfrm>
            <a:off x="3138447" y="2116975"/>
            <a:ext cx="18582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3" name="Google Shape;373;p44"/>
          <p:cNvSpPr txBox="1"/>
          <p:nvPr>
            <p:ph idx="4" type="title"/>
          </p:nvPr>
        </p:nvSpPr>
        <p:spPr>
          <a:xfrm>
            <a:off x="720000" y="3192450"/>
            <a:ext cx="1858200" cy="32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74" name="Google Shape;374;p44"/>
          <p:cNvSpPr txBox="1"/>
          <p:nvPr>
            <p:ph idx="5" type="subTitle"/>
          </p:nvPr>
        </p:nvSpPr>
        <p:spPr>
          <a:xfrm>
            <a:off x="719996" y="3550375"/>
            <a:ext cx="18582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5" name="Google Shape;375;p44"/>
          <p:cNvSpPr txBox="1"/>
          <p:nvPr>
            <p:ph idx="6" type="title"/>
          </p:nvPr>
        </p:nvSpPr>
        <p:spPr>
          <a:xfrm>
            <a:off x="3138449" y="3192450"/>
            <a:ext cx="1858200" cy="32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76" name="Google Shape;376;p44"/>
          <p:cNvSpPr txBox="1"/>
          <p:nvPr>
            <p:ph idx="7" type="subTitle"/>
          </p:nvPr>
        </p:nvSpPr>
        <p:spPr>
          <a:xfrm>
            <a:off x="3138447" y="3550375"/>
            <a:ext cx="18582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7" name="Google Shape;377;p44"/>
          <p:cNvSpPr txBox="1"/>
          <p:nvPr>
            <p:ph idx="8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BLANK_1_1_1_1_2"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9" name="Google Shape;379;p45"/>
          <p:cNvGrpSpPr/>
          <p:nvPr/>
        </p:nvGrpSpPr>
        <p:grpSpPr>
          <a:xfrm>
            <a:off x="-3055525" y="-2928200"/>
            <a:ext cx="14744101" cy="10199190"/>
            <a:chOff x="-3055525" y="-2928200"/>
            <a:chExt cx="14744101" cy="10199190"/>
          </a:xfrm>
        </p:grpSpPr>
        <p:pic>
          <p:nvPicPr>
            <p:cNvPr id="380" name="Google Shape;380;p45"/>
            <p:cNvPicPr preferRelativeResize="0"/>
            <p:nvPr/>
          </p:nvPicPr>
          <p:blipFill rotWithShape="1">
            <a:blip r:embed="rId2">
              <a:alphaModFix/>
            </a:blip>
            <a:srcRect b="19768" l="7340" r="4538" t="0"/>
            <a:stretch/>
          </p:blipFill>
          <p:spPr>
            <a:xfrm flipH="1" rot="3872766">
              <a:off x="7352283" y="-440830"/>
              <a:ext cx="4224888" cy="29148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1" name="Google Shape;381;p45"/>
            <p:cNvPicPr preferRelativeResize="0"/>
            <p:nvPr/>
          </p:nvPicPr>
          <p:blipFill rotWithShape="1">
            <a:blip r:embed="rId2">
              <a:alphaModFix/>
            </a:blip>
            <a:srcRect b="19768" l="7340" r="4538" t="0"/>
            <a:stretch/>
          </p:blipFill>
          <p:spPr>
            <a:xfrm flipH="1" rot="-8999989">
              <a:off x="-1644479" y="3495172"/>
              <a:ext cx="4224889" cy="291484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82" name="Google Shape;382;p45"/>
            <p:cNvSpPr/>
            <p:nvPr/>
          </p:nvSpPr>
          <p:spPr>
            <a:xfrm>
              <a:off x="-3055525" y="-2928200"/>
              <a:ext cx="4830000" cy="48303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4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45"/>
            <p:cNvSpPr/>
            <p:nvPr/>
          </p:nvSpPr>
          <p:spPr>
            <a:xfrm rot="10800000">
              <a:off x="8606875" y="3311550"/>
              <a:ext cx="2216700" cy="2216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chemeClr val="accent1">
                  <a:alpha val="4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4" name="Google Shape;384;p45"/>
          <p:cNvSpPr txBox="1"/>
          <p:nvPr>
            <p:ph type="title"/>
          </p:nvPr>
        </p:nvSpPr>
        <p:spPr>
          <a:xfrm>
            <a:off x="3642899" y="1759050"/>
            <a:ext cx="1858200" cy="32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85" name="Google Shape;385;p45"/>
          <p:cNvSpPr txBox="1"/>
          <p:nvPr>
            <p:ph idx="1" type="subTitle"/>
          </p:nvPr>
        </p:nvSpPr>
        <p:spPr>
          <a:xfrm>
            <a:off x="5566675" y="1759050"/>
            <a:ext cx="2864100" cy="32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6" name="Google Shape;386;p45"/>
          <p:cNvSpPr txBox="1"/>
          <p:nvPr>
            <p:ph idx="2" type="title"/>
          </p:nvPr>
        </p:nvSpPr>
        <p:spPr>
          <a:xfrm>
            <a:off x="3642899" y="2480825"/>
            <a:ext cx="1858200" cy="32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87" name="Google Shape;387;p45"/>
          <p:cNvSpPr txBox="1"/>
          <p:nvPr>
            <p:ph idx="3" type="subTitle"/>
          </p:nvPr>
        </p:nvSpPr>
        <p:spPr>
          <a:xfrm>
            <a:off x="5566675" y="2480825"/>
            <a:ext cx="2864100" cy="32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8" name="Google Shape;388;p45"/>
          <p:cNvSpPr txBox="1"/>
          <p:nvPr>
            <p:ph idx="4" type="title"/>
          </p:nvPr>
        </p:nvSpPr>
        <p:spPr>
          <a:xfrm>
            <a:off x="3642899" y="3924375"/>
            <a:ext cx="1858200" cy="32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89" name="Google Shape;389;p45"/>
          <p:cNvSpPr txBox="1"/>
          <p:nvPr>
            <p:ph idx="5" type="subTitle"/>
          </p:nvPr>
        </p:nvSpPr>
        <p:spPr>
          <a:xfrm>
            <a:off x="5566675" y="3924375"/>
            <a:ext cx="2864100" cy="32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0" name="Google Shape;390;p45"/>
          <p:cNvSpPr txBox="1"/>
          <p:nvPr>
            <p:ph idx="6" type="title"/>
          </p:nvPr>
        </p:nvSpPr>
        <p:spPr>
          <a:xfrm>
            <a:off x="3642899" y="3202600"/>
            <a:ext cx="1858200" cy="32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91" name="Google Shape;391;p45"/>
          <p:cNvSpPr txBox="1"/>
          <p:nvPr>
            <p:ph idx="7" type="subTitle"/>
          </p:nvPr>
        </p:nvSpPr>
        <p:spPr>
          <a:xfrm>
            <a:off x="5566675" y="3202600"/>
            <a:ext cx="2864100" cy="32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2" name="Google Shape;392;p45"/>
          <p:cNvSpPr txBox="1"/>
          <p:nvPr>
            <p:ph idx="8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/>
        </p:txBody>
      </p:sp>
      <p:grpSp>
        <p:nvGrpSpPr>
          <p:cNvPr id="393" name="Google Shape;393;p45"/>
          <p:cNvGrpSpPr/>
          <p:nvPr/>
        </p:nvGrpSpPr>
        <p:grpSpPr>
          <a:xfrm>
            <a:off x="320361" y="525558"/>
            <a:ext cx="43276" cy="411646"/>
            <a:chOff x="1256711" y="1178908"/>
            <a:chExt cx="43276" cy="411646"/>
          </a:xfrm>
        </p:grpSpPr>
        <p:grpSp>
          <p:nvGrpSpPr>
            <p:cNvPr id="394" name="Google Shape;394;p45"/>
            <p:cNvGrpSpPr/>
            <p:nvPr/>
          </p:nvGrpSpPr>
          <p:grpSpPr>
            <a:xfrm>
              <a:off x="1256711" y="1178908"/>
              <a:ext cx="43276" cy="184846"/>
              <a:chOff x="1256700" y="1103575"/>
              <a:chExt cx="60900" cy="260200"/>
            </a:xfrm>
          </p:grpSpPr>
          <p:sp>
            <p:nvSpPr>
              <p:cNvPr id="395" name="Google Shape;395;p45"/>
              <p:cNvSpPr/>
              <p:nvPr/>
            </p:nvSpPr>
            <p:spPr>
              <a:xfrm>
                <a:off x="1256700" y="110357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6" name="Google Shape;396;p45"/>
              <p:cNvSpPr/>
              <p:nvPr/>
            </p:nvSpPr>
            <p:spPr>
              <a:xfrm>
                <a:off x="1256700" y="120322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7" name="Google Shape;397;p45"/>
              <p:cNvSpPr/>
              <p:nvPr/>
            </p:nvSpPr>
            <p:spPr>
              <a:xfrm>
                <a:off x="1256700" y="130287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98" name="Google Shape;398;p45"/>
            <p:cNvGrpSpPr/>
            <p:nvPr/>
          </p:nvGrpSpPr>
          <p:grpSpPr>
            <a:xfrm>
              <a:off x="1256711" y="1405708"/>
              <a:ext cx="43276" cy="184846"/>
              <a:chOff x="1256700" y="1103575"/>
              <a:chExt cx="60900" cy="260200"/>
            </a:xfrm>
          </p:grpSpPr>
          <p:sp>
            <p:nvSpPr>
              <p:cNvPr id="399" name="Google Shape;399;p45"/>
              <p:cNvSpPr/>
              <p:nvPr/>
            </p:nvSpPr>
            <p:spPr>
              <a:xfrm>
                <a:off x="1256700" y="110357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0" name="Google Shape;400;p45"/>
              <p:cNvSpPr/>
              <p:nvPr/>
            </p:nvSpPr>
            <p:spPr>
              <a:xfrm>
                <a:off x="1256700" y="120322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1" name="Google Shape;401;p45"/>
              <p:cNvSpPr/>
              <p:nvPr/>
            </p:nvSpPr>
            <p:spPr>
              <a:xfrm>
                <a:off x="1256700" y="130287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2">
  <p:cSld name="BLANK_1_1_1_1_2_1"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46"/>
          <p:cNvSpPr txBox="1"/>
          <p:nvPr>
            <p:ph type="title"/>
          </p:nvPr>
        </p:nvSpPr>
        <p:spPr>
          <a:xfrm>
            <a:off x="1101000" y="1759050"/>
            <a:ext cx="1858200" cy="32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04" name="Google Shape;404;p46"/>
          <p:cNvSpPr txBox="1"/>
          <p:nvPr>
            <p:ph idx="1" type="subTitle"/>
          </p:nvPr>
        </p:nvSpPr>
        <p:spPr>
          <a:xfrm>
            <a:off x="1101000" y="2116975"/>
            <a:ext cx="18582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5" name="Google Shape;405;p46"/>
          <p:cNvSpPr txBox="1"/>
          <p:nvPr>
            <p:ph idx="2" type="title"/>
          </p:nvPr>
        </p:nvSpPr>
        <p:spPr>
          <a:xfrm>
            <a:off x="6184799" y="1759050"/>
            <a:ext cx="1858200" cy="32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06" name="Google Shape;406;p46"/>
          <p:cNvSpPr txBox="1"/>
          <p:nvPr>
            <p:ph idx="3" type="subTitle"/>
          </p:nvPr>
        </p:nvSpPr>
        <p:spPr>
          <a:xfrm>
            <a:off x="6184797" y="2116975"/>
            <a:ext cx="18582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7" name="Google Shape;407;p46"/>
          <p:cNvSpPr txBox="1"/>
          <p:nvPr>
            <p:ph idx="4" type="title"/>
          </p:nvPr>
        </p:nvSpPr>
        <p:spPr>
          <a:xfrm>
            <a:off x="1101000" y="3192450"/>
            <a:ext cx="1858200" cy="32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08" name="Google Shape;408;p46"/>
          <p:cNvSpPr txBox="1"/>
          <p:nvPr>
            <p:ph idx="5" type="subTitle"/>
          </p:nvPr>
        </p:nvSpPr>
        <p:spPr>
          <a:xfrm>
            <a:off x="1101000" y="3550375"/>
            <a:ext cx="18582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9" name="Google Shape;409;p46"/>
          <p:cNvSpPr txBox="1"/>
          <p:nvPr>
            <p:ph idx="6" type="title"/>
          </p:nvPr>
        </p:nvSpPr>
        <p:spPr>
          <a:xfrm>
            <a:off x="6184799" y="3192450"/>
            <a:ext cx="1858200" cy="32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10" name="Google Shape;410;p46"/>
          <p:cNvSpPr txBox="1"/>
          <p:nvPr>
            <p:ph idx="7" type="subTitle"/>
          </p:nvPr>
        </p:nvSpPr>
        <p:spPr>
          <a:xfrm>
            <a:off x="6184797" y="3550375"/>
            <a:ext cx="18582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1" name="Google Shape;411;p46"/>
          <p:cNvSpPr txBox="1"/>
          <p:nvPr>
            <p:ph idx="8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BLANK_1_1_1_1_1"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3" name="Google Shape;413;p47"/>
          <p:cNvGrpSpPr/>
          <p:nvPr/>
        </p:nvGrpSpPr>
        <p:grpSpPr>
          <a:xfrm>
            <a:off x="-1959721" y="-1274223"/>
            <a:ext cx="12394943" cy="7074744"/>
            <a:chOff x="-1959721" y="-1274223"/>
            <a:chExt cx="12394943" cy="7074744"/>
          </a:xfrm>
        </p:grpSpPr>
        <p:pic>
          <p:nvPicPr>
            <p:cNvPr id="414" name="Google Shape;414;p47"/>
            <p:cNvPicPr preferRelativeResize="0"/>
            <p:nvPr/>
          </p:nvPicPr>
          <p:blipFill rotWithShape="1">
            <a:blip r:embed="rId2">
              <a:alphaModFix/>
            </a:blip>
            <a:srcRect b="19768" l="7340" r="4538" t="0"/>
            <a:stretch/>
          </p:blipFill>
          <p:spPr>
            <a:xfrm rot="-3692448">
              <a:off x="-1819005" y="-396878"/>
              <a:ext cx="3387391" cy="233703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5" name="Google Shape;415;p47"/>
            <p:cNvPicPr preferRelativeResize="0"/>
            <p:nvPr/>
          </p:nvPicPr>
          <p:blipFill rotWithShape="1">
            <a:blip r:embed="rId2">
              <a:alphaModFix/>
            </a:blip>
            <a:srcRect b="19768" l="7340" r="4538" t="0"/>
            <a:stretch/>
          </p:blipFill>
          <p:spPr>
            <a:xfrm flipH="1" rot="5805905">
              <a:off x="7725949" y="3149387"/>
              <a:ext cx="3005445" cy="2073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6" name="Google Shape;416;p4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5786570">
              <a:off x="216039" y="4390301"/>
              <a:ext cx="540373" cy="40950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17" name="Google Shape;417;p47"/>
          <p:cNvSpPr txBox="1"/>
          <p:nvPr>
            <p:ph type="title"/>
          </p:nvPr>
        </p:nvSpPr>
        <p:spPr>
          <a:xfrm>
            <a:off x="720000" y="2003094"/>
            <a:ext cx="2305500" cy="34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18" name="Google Shape;418;p47"/>
          <p:cNvSpPr txBox="1"/>
          <p:nvPr>
            <p:ph idx="1" type="subTitle"/>
          </p:nvPr>
        </p:nvSpPr>
        <p:spPr>
          <a:xfrm>
            <a:off x="961500" y="2361019"/>
            <a:ext cx="1822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9" name="Google Shape;419;p47"/>
          <p:cNvSpPr txBox="1"/>
          <p:nvPr>
            <p:ph idx="2" type="title"/>
          </p:nvPr>
        </p:nvSpPr>
        <p:spPr>
          <a:xfrm>
            <a:off x="3419268" y="2003094"/>
            <a:ext cx="2305500" cy="34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20" name="Google Shape;420;p47"/>
          <p:cNvSpPr txBox="1"/>
          <p:nvPr>
            <p:ph idx="3" type="subTitle"/>
          </p:nvPr>
        </p:nvSpPr>
        <p:spPr>
          <a:xfrm>
            <a:off x="3660768" y="2361019"/>
            <a:ext cx="1822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1" name="Google Shape;421;p47"/>
          <p:cNvSpPr txBox="1"/>
          <p:nvPr>
            <p:ph idx="4" type="title"/>
          </p:nvPr>
        </p:nvSpPr>
        <p:spPr>
          <a:xfrm>
            <a:off x="720000" y="3821069"/>
            <a:ext cx="2305500" cy="34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22" name="Google Shape;422;p47"/>
          <p:cNvSpPr txBox="1"/>
          <p:nvPr>
            <p:ph idx="5" type="subTitle"/>
          </p:nvPr>
        </p:nvSpPr>
        <p:spPr>
          <a:xfrm>
            <a:off x="961500" y="4178994"/>
            <a:ext cx="1822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3" name="Google Shape;423;p47"/>
          <p:cNvSpPr txBox="1"/>
          <p:nvPr>
            <p:ph idx="6" type="title"/>
          </p:nvPr>
        </p:nvSpPr>
        <p:spPr>
          <a:xfrm>
            <a:off x="3419268" y="3821069"/>
            <a:ext cx="2305500" cy="34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24" name="Google Shape;424;p47"/>
          <p:cNvSpPr txBox="1"/>
          <p:nvPr>
            <p:ph idx="7" type="subTitle"/>
          </p:nvPr>
        </p:nvSpPr>
        <p:spPr>
          <a:xfrm>
            <a:off x="3660768" y="4178994"/>
            <a:ext cx="1822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5" name="Google Shape;425;p47"/>
          <p:cNvSpPr txBox="1"/>
          <p:nvPr>
            <p:ph idx="8" type="title"/>
          </p:nvPr>
        </p:nvSpPr>
        <p:spPr>
          <a:xfrm>
            <a:off x="6118578" y="2003094"/>
            <a:ext cx="2305500" cy="34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26" name="Google Shape;426;p47"/>
          <p:cNvSpPr txBox="1"/>
          <p:nvPr>
            <p:ph idx="9" type="subTitle"/>
          </p:nvPr>
        </p:nvSpPr>
        <p:spPr>
          <a:xfrm>
            <a:off x="6360078" y="2361019"/>
            <a:ext cx="1822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7" name="Google Shape;427;p47"/>
          <p:cNvSpPr txBox="1"/>
          <p:nvPr>
            <p:ph idx="13" type="title"/>
          </p:nvPr>
        </p:nvSpPr>
        <p:spPr>
          <a:xfrm>
            <a:off x="6118578" y="3821069"/>
            <a:ext cx="2305500" cy="34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28" name="Google Shape;428;p47"/>
          <p:cNvSpPr txBox="1"/>
          <p:nvPr>
            <p:ph idx="14" type="subTitle"/>
          </p:nvPr>
        </p:nvSpPr>
        <p:spPr>
          <a:xfrm>
            <a:off x="6360078" y="4178994"/>
            <a:ext cx="1822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9" name="Google Shape;429;p47"/>
          <p:cNvSpPr txBox="1"/>
          <p:nvPr>
            <p:ph idx="15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 1">
  <p:cSld name="BLANK_1_1_1_1_1_2_1"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48"/>
          <p:cNvSpPr txBox="1"/>
          <p:nvPr>
            <p:ph type="title"/>
          </p:nvPr>
        </p:nvSpPr>
        <p:spPr>
          <a:xfrm>
            <a:off x="1063722" y="1678175"/>
            <a:ext cx="1822500" cy="34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32" name="Google Shape;432;p48"/>
          <p:cNvSpPr txBox="1"/>
          <p:nvPr>
            <p:ph idx="1" type="subTitle"/>
          </p:nvPr>
        </p:nvSpPr>
        <p:spPr>
          <a:xfrm>
            <a:off x="1063718" y="2036100"/>
            <a:ext cx="1822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3" name="Google Shape;433;p48"/>
          <p:cNvSpPr txBox="1"/>
          <p:nvPr>
            <p:ph idx="2" type="title"/>
          </p:nvPr>
        </p:nvSpPr>
        <p:spPr>
          <a:xfrm>
            <a:off x="6262232" y="1678175"/>
            <a:ext cx="1822500" cy="34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34" name="Google Shape;434;p48"/>
          <p:cNvSpPr txBox="1"/>
          <p:nvPr>
            <p:ph idx="3" type="subTitle"/>
          </p:nvPr>
        </p:nvSpPr>
        <p:spPr>
          <a:xfrm>
            <a:off x="6262211" y="2036094"/>
            <a:ext cx="1822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5" name="Google Shape;435;p48"/>
          <p:cNvSpPr txBox="1"/>
          <p:nvPr>
            <p:ph idx="4" type="title"/>
          </p:nvPr>
        </p:nvSpPr>
        <p:spPr>
          <a:xfrm>
            <a:off x="682697" y="2719725"/>
            <a:ext cx="1822500" cy="34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36" name="Google Shape;436;p48"/>
          <p:cNvSpPr txBox="1"/>
          <p:nvPr>
            <p:ph idx="5" type="subTitle"/>
          </p:nvPr>
        </p:nvSpPr>
        <p:spPr>
          <a:xfrm>
            <a:off x="682693" y="3077647"/>
            <a:ext cx="1822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7" name="Google Shape;437;p48"/>
          <p:cNvSpPr txBox="1"/>
          <p:nvPr>
            <p:ph idx="6" type="title"/>
          </p:nvPr>
        </p:nvSpPr>
        <p:spPr>
          <a:xfrm>
            <a:off x="1063720" y="3761275"/>
            <a:ext cx="1822500" cy="34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38" name="Google Shape;438;p48"/>
          <p:cNvSpPr txBox="1"/>
          <p:nvPr>
            <p:ph idx="7" type="subTitle"/>
          </p:nvPr>
        </p:nvSpPr>
        <p:spPr>
          <a:xfrm>
            <a:off x="1063699" y="4119197"/>
            <a:ext cx="1822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9" name="Google Shape;439;p48"/>
          <p:cNvSpPr txBox="1"/>
          <p:nvPr>
            <p:ph idx="8" type="title"/>
          </p:nvPr>
        </p:nvSpPr>
        <p:spPr>
          <a:xfrm>
            <a:off x="6643209" y="2719725"/>
            <a:ext cx="1822500" cy="34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40" name="Google Shape;440;p48"/>
          <p:cNvSpPr txBox="1"/>
          <p:nvPr>
            <p:ph idx="9" type="subTitle"/>
          </p:nvPr>
        </p:nvSpPr>
        <p:spPr>
          <a:xfrm>
            <a:off x="6643209" y="3077645"/>
            <a:ext cx="1822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1" name="Google Shape;441;p48"/>
          <p:cNvSpPr txBox="1"/>
          <p:nvPr>
            <p:ph idx="13" type="title"/>
          </p:nvPr>
        </p:nvSpPr>
        <p:spPr>
          <a:xfrm>
            <a:off x="6262209" y="3761275"/>
            <a:ext cx="1822500" cy="34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42" name="Google Shape;442;p48"/>
          <p:cNvSpPr txBox="1"/>
          <p:nvPr>
            <p:ph idx="14" type="subTitle"/>
          </p:nvPr>
        </p:nvSpPr>
        <p:spPr>
          <a:xfrm>
            <a:off x="6262209" y="4119197"/>
            <a:ext cx="1822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3" name="Google Shape;443;p48"/>
          <p:cNvSpPr txBox="1"/>
          <p:nvPr>
            <p:ph idx="15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 2">
  <p:cSld name="BLANK_1_1_1_1_1_2_1_1"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49"/>
          <p:cNvSpPr txBox="1"/>
          <p:nvPr>
            <p:ph type="title"/>
          </p:nvPr>
        </p:nvSpPr>
        <p:spPr>
          <a:xfrm>
            <a:off x="1980827" y="1678175"/>
            <a:ext cx="2389800" cy="34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46" name="Google Shape;446;p49"/>
          <p:cNvSpPr txBox="1"/>
          <p:nvPr>
            <p:ph idx="1" type="subTitle"/>
          </p:nvPr>
        </p:nvSpPr>
        <p:spPr>
          <a:xfrm>
            <a:off x="1980827" y="2036100"/>
            <a:ext cx="23898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7" name="Google Shape;447;p49"/>
          <p:cNvSpPr txBox="1"/>
          <p:nvPr>
            <p:ph idx="2" type="title"/>
          </p:nvPr>
        </p:nvSpPr>
        <p:spPr>
          <a:xfrm>
            <a:off x="5832822" y="1678175"/>
            <a:ext cx="2389800" cy="34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48" name="Google Shape;448;p49"/>
          <p:cNvSpPr txBox="1"/>
          <p:nvPr>
            <p:ph idx="3" type="subTitle"/>
          </p:nvPr>
        </p:nvSpPr>
        <p:spPr>
          <a:xfrm>
            <a:off x="5832822" y="2036094"/>
            <a:ext cx="23898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9" name="Google Shape;449;p49"/>
          <p:cNvSpPr txBox="1"/>
          <p:nvPr>
            <p:ph idx="4" type="title"/>
          </p:nvPr>
        </p:nvSpPr>
        <p:spPr>
          <a:xfrm>
            <a:off x="1980827" y="2719726"/>
            <a:ext cx="2389800" cy="34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50" name="Google Shape;450;p49"/>
          <p:cNvSpPr txBox="1"/>
          <p:nvPr>
            <p:ph idx="5" type="subTitle"/>
          </p:nvPr>
        </p:nvSpPr>
        <p:spPr>
          <a:xfrm>
            <a:off x="1980827" y="3077648"/>
            <a:ext cx="23898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1" name="Google Shape;451;p49"/>
          <p:cNvSpPr txBox="1"/>
          <p:nvPr>
            <p:ph idx="6" type="title"/>
          </p:nvPr>
        </p:nvSpPr>
        <p:spPr>
          <a:xfrm>
            <a:off x="1980827" y="3761277"/>
            <a:ext cx="2389800" cy="34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52" name="Google Shape;452;p49"/>
          <p:cNvSpPr txBox="1"/>
          <p:nvPr>
            <p:ph idx="7" type="subTitle"/>
          </p:nvPr>
        </p:nvSpPr>
        <p:spPr>
          <a:xfrm>
            <a:off x="1980827" y="4119199"/>
            <a:ext cx="23898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3" name="Google Shape;453;p49"/>
          <p:cNvSpPr txBox="1"/>
          <p:nvPr>
            <p:ph idx="8" type="title"/>
          </p:nvPr>
        </p:nvSpPr>
        <p:spPr>
          <a:xfrm>
            <a:off x="5832822" y="2719726"/>
            <a:ext cx="2389800" cy="34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54" name="Google Shape;454;p49"/>
          <p:cNvSpPr txBox="1"/>
          <p:nvPr>
            <p:ph idx="9" type="subTitle"/>
          </p:nvPr>
        </p:nvSpPr>
        <p:spPr>
          <a:xfrm>
            <a:off x="5832822" y="3077647"/>
            <a:ext cx="23898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5" name="Google Shape;455;p49"/>
          <p:cNvSpPr txBox="1"/>
          <p:nvPr>
            <p:ph idx="13" type="title"/>
          </p:nvPr>
        </p:nvSpPr>
        <p:spPr>
          <a:xfrm>
            <a:off x="5832822" y="3761277"/>
            <a:ext cx="2389800" cy="34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56" name="Google Shape;456;p49"/>
          <p:cNvSpPr txBox="1"/>
          <p:nvPr>
            <p:ph idx="14" type="subTitle"/>
          </p:nvPr>
        </p:nvSpPr>
        <p:spPr>
          <a:xfrm>
            <a:off x="5832822" y="4119199"/>
            <a:ext cx="23898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7" name="Google Shape;457;p49"/>
          <p:cNvSpPr txBox="1"/>
          <p:nvPr>
            <p:ph idx="15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BLANK_1_1_1_1_1_1"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9" name="Google Shape;459;p50"/>
          <p:cNvGrpSpPr/>
          <p:nvPr/>
        </p:nvGrpSpPr>
        <p:grpSpPr>
          <a:xfrm>
            <a:off x="-2449048" y="-2354000"/>
            <a:ext cx="13838148" cy="10556065"/>
            <a:chOff x="-2449048" y="-2354000"/>
            <a:chExt cx="13838148" cy="10556065"/>
          </a:xfrm>
        </p:grpSpPr>
        <p:sp>
          <p:nvSpPr>
            <p:cNvPr id="460" name="Google Shape;460;p50"/>
            <p:cNvSpPr/>
            <p:nvPr/>
          </p:nvSpPr>
          <p:spPr>
            <a:xfrm>
              <a:off x="3801950" y="-2354000"/>
              <a:ext cx="3058800" cy="3058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57150" rotWithShape="0" algn="bl" dir="10320000" dist="9525">
                <a:schemeClr val="accent1">
                  <a:alpha val="4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50"/>
            <p:cNvSpPr/>
            <p:nvPr/>
          </p:nvSpPr>
          <p:spPr>
            <a:xfrm>
              <a:off x="8330300" y="2781350"/>
              <a:ext cx="3058800" cy="3058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57150" rotWithShape="0" algn="bl" dir="10320000" dist="9525">
                <a:schemeClr val="accent1">
                  <a:alpha val="4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462" name="Google Shape;462;p50"/>
            <p:cNvPicPr preferRelativeResize="0"/>
            <p:nvPr/>
          </p:nvPicPr>
          <p:blipFill rotWithShape="1">
            <a:blip r:embed="rId2">
              <a:alphaModFix/>
            </a:blip>
            <a:srcRect b="19768" l="7340" r="4538" t="0"/>
            <a:stretch/>
          </p:blipFill>
          <p:spPr>
            <a:xfrm flipH="1" rot="-2699997">
              <a:off x="6410540" y="3926846"/>
              <a:ext cx="4536370" cy="31297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3" name="Google Shape;463;p50"/>
            <p:cNvPicPr preferRelativeResize="0"/>
            <p:nvPr/>
          </p:nvPicPr>
          <p:blipFill rotWithShape="1">
            <a:blip r:embed="rId2">
              <a:alphaModFix/>
            </a:blip>
            <a:srcRect b="19768" l="7340" r="4538" t="0"/>
            <a:stretch/>
          </p:blipFill>
          <p:spPr>
            <a:xfrm flipH="1" rot="-2699997">
              <a:off x="-2006860" y="-1208492"/>
              <a:ext cx="4536370" cy="31297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4" name="Google Shape;464;p5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2051224">
              <a:off x="8181543" y="458729"/>
              <a:ext cx="709013" cy="53729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65" name="Google Shape;465;p50"/>
          <p:cNvSpPr txBox="1"/>
          <p:nvPr>
            <p:ph hasCustomPrompt="1" type="title"/>
          </p:nvPr>
        </p:nvSpPr>
        <p:spPr>
          <a:xfrm>
            <a:off x="720000" y="901525"/>
            <a:ext cx="3852000" cy="82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466" name="Google Shape;466;p50"/>
          <p:cNvSpPr txBox="1"/>
          <p:nvPr>
            <p:ph idx="1" type="subTitle"/>
          </p:nvPr>
        </p:nvSpPr>
        <p:spPr>
          <a:xfrm>
            <a:off x="720000" y="1607552"/>
            <a:ext cx="3852000" cy="44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7" name="Google Shape;467;p50"/>
          <p:cNvSpPr txBox="1"/>
          <p:nvPr>
            <p:ph hasCustomPrompt="1" idx="2" type="title"/>
          </p:nvPr>
        </p:nvSpPr>
        <p:spPr>
          <a:xfrm>
            <a:off x="720000" y="2075311"/>
            <a:ext cx="3852000" cy="82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468" name="Google Shape;468;p50"/>
          <p:cNvSpPr txBox="1"/>
          <p:nvPr>
            <p:ph idx="3" type="subTitle"/>
          </p:nvPr>
        </p:nvSpPr>
        <p:spPr>
          <a:xfrm>
            <a:off x="720000" y="2781338"/>
            <a:ext cx="3852000" cy="44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9" name="Google Shape;469;p50"/>
          <p:cNvSpPr txBox="1"/>
          <p:nvPr>
            <p:ph hasCustomPrompt="1" idx="4" type="title"/>
          </p:nvPr>
        </p:nvSpPr>
        <p:spPr>
          <a:xfrm>
            <a:off x="720000" y="3249096"/>
            <a:ext cx="3852000" cy="82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470" name="Google Shape;470;p50"/>
          <p:cNvSpPr txBox="1"/>
          <p:nvPr>
            <p:ph idx="5" type="subTitle"/>
          </p:nvPr>
        </p:nvSpPr>
        <p:spPr>
          <a:xfrm>
            <a:off x="720000" y="3955124"/>
            <a:ext cx="3852000" cy="44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oogle Shape;34;p6"/>
          <p:cNvGrpSpPr/>
          <p:nvPr/>
        </p:nvGrpSpPr>
        <p:grpSpPr>
          <a:xfrm flipH="1" rot="10800000">
            <a:off x="-1005221" y="-1621477"/>
            <a:ext cx="11792220" cy="7946477"/>
            <a:chOff x="-1039434" y="-1185730"/>
            <a:chExt cx="11792220" cy="7946477"/>
          </a:xfrm>
        </p:grpSpPr>
        <p:pic>
          <p:nvPicPr>
            <p:cNvPr id="35" name="Google Shape;35;p6"/>
            <p:cNvPicPr preferRelativeResize="0"/>
            <p:nvPr/>
          </p:nvPicPr>
          <p:blipFill rotWithShape="1">
            <a:blip r:embed="rId2">
              <a:alphaModFix/>
            </a:blip>
            <a:srcRect b="19768" l="7340" r="4538" t="0"/>
            <a:stretch/>
          </p:blipFill>
          <p:spPr>
            <a:xfrm flipH="1" rot="7826467">
              <a:off x="7486249" y="3907813"/>
              <a:ext cx="3005448" cy="2073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" name="Google Shape;36;p6"/>
            <p:cNvPicPr preferRelativeResize="0"/>
            <p:nvPr/>
          </p:nvPicPr>
          <p:blipFill rotWithShape="1">
            <a:blip r:embed="rId2">
              <a:alphaModFix/>
            </a:blip>
            <a:srcRect b="19768" l="7340" r="4538" t="0"/>
            <a:stretch/>
          </p:blipFill>
          <p:spPr>
            <a:xfrm flipH="1" rot="1428959">
              <a:off x="-806636" y="4315957"/>
              <a:ext cx="2406993" cy="16606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" name="Google Shape;37;p6"/>
            <p:cNvPicPr preferRelativeResize="0"/>
            <p:nvPr/>
          </p:nvPicPr>
          <p:blipFill rotWithShape="1">
            <a:blip r:embed="rId2">
              <a:alphaModFix/>
            </a:blip>
            <a:srcRect b="19768" l="7340" r="4538" t="0"/>
            <a:stretch/>
          </p:blipFill>
          <p:spPr>
            <a:xfrm flipH="1" rot="697866">
              <a:off x="7427023" y="-960143"/>
              <a:ext cx="2406996" cy="166063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8" name="Google Shape;38;p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BLANK_1_1_1_1_1_1_3"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2" name="Google Shape;472;p51"/>
          <p:cNvGrpSpPr/>
          <p:nvPr/>
        </p:nvGrpSpPr>
        <p:grpSpPr>
          <a:xfrm>
            <a:off x="-2425150" y="-1023875"/>
            <a:ext cx="13825430" cy="7993425"/>
            <a:chOff x="-2425150" y="-1023875"/>
            <a:chExt cx="13825430" cy="7993425"/>
          </a:xfrm>
        </p:grpSpPr>
        <p:sp>
          <p:nvSpPr>
            <p:cNvPr id="473" name="Google Shape;473;p51"/>
            <p:cNvSpPr/>
            <p:nvPr/>
          </p:nvSpPr>
          <p:spPr>
            <a:xfrm>
              <a:off x="-2425150" y="-1023875"/>
              <a:ext cx="3734700" cy="3734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57150" rotWithShape="0" algn="bl" dir="10320000" dist="9525">
                <a:schemeClr val="accent1">
                  <a:alpha val="4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51"/>
            <p:cNvSpPr/>
            <p:nvPr/>
          </p:nvSpPr>
          <p:spPr>
            <a:xfrm>
              <a:off x="8040225" y="3583400"/>
              <a:ext cx="3058800" cy="3058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57150" rotWithShape="0" algn="bl" dir="10320000" dist="9525">
                <a:schemeClr val="accent1">
                  <a:alpha val="4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475" name="Google Shape;475;p51"/>
            <p:cNvPicPr preferRelativeResize="0"/>
            <p:nvPr/>
          </p:nvPicPr>
          <p:blipFill rotWithShape="1">
            <a:blip r:embed="rId2">
              <a:alphaModFix/>
            </a:blip>
            <a:srcRect b="19768" l="7340" r="4538" t="0"/>
            <a:stretch/>
          </p:blipFill>
          <p:spPr>
            <a:xfrm rot="5255970">
              <a:off x="7585331" y="887914"/>
              <a:ext cx="4407293" cy="30406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6" name="Google Shape;476;p51"/>
            <p:cNvPicPr preferRelativeResize="0"/>
            <p:nvPr/>
          </p:nvPicPr>
          <p:blipFill rotWithShape="1">
            <a:blip r:embed="rId2">
              <a:alphaModFix/>
            </a:blip>
            <a:srcRect b="19768" l="7340" r="4538" t="0"/>
            <a:stretch/>
          </p:blipFill>
          <p:spPr>
            <a:xfrm rot="-5919143">
              <a:off x="-2423341" y="2718234"/>
              <a:ext cx="4407289" cy="30406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7" name="Google Shape;477;p5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2051224">
              <a:off x="8267343" y="1984054"/>
              <a:ext cx="709013" cy="53729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78" name="Google Shape;478;p51"/>
            <p:cNvSpPr/>
            <p:nvPr/>
          </p:nvSpPr>
          <p:spPr>
            <a:xfrm>
              <a:off x="3356050" y="4595050"/>
              <a:ext cx="2374500" cy="2374500"/>
            </a:xfrm>
            <a:prstGeom prst="ellipse">
              <a:avLst/>
            </a:prstGeom>
            <a:gradFill>
              <a:gsLst>
                <a:gs pos="0">
                  <a:srgbClr val="8DF1FF"/>
                </a:gs>
                <a:gs pos="30000">
                  <a:srgbClr val="F2CEFF"/>
                </a:gs>
                <a:gs pos="100000">
                  <a:srgbClr val="0445FF"/>
                </a:gs>
              </a:gsLst>
              <a:lin ang="8100019" scaled="0"/>
            </a:gradFill>
            <a:ln>
              <a:noFill/>
            </a:ln>
            <a:effectLst>
              <a:outerShdw blurRad="57150" rotWithShape="0" algn="bl" dir="5400000" dist="19050">
                <a:schemeClr val="accent1">
                  <a:alpha val="36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9" name="Google Shape;479;p51"/>
          <p:cNvSpPr txBox="1"/>
          <p:nvPr>
            <p:ph hasCustomPrompt="1" type="title"/>
          </p:nvPr>
        </p:nvSpPr>
        <p:spPr>
          <a:xfrm>
            <a:off x="1224050" y="3517711"/>
            <a:ext cx="1983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480" name="Google Shape;480;p51"/>
          <p:cNvSpPr txBox="1"/>
          <p:nvPr>
            <p:ph idx="1" type="subTitle"/>
          </p:nvPr>
        </p:nvSpPr>
        <p:spPr>
          <a:xfrm>
            <a:off x="1224050" y="4157073"/>
            <a:ext cx="1983600" cy="44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1" name="Google Shape;481;p51"/>
          <p:cNvSpPr txBox="1"/>
          <p:nvPr>
            <p:ph hasCustomPrompt="1" idx="2" type="title"/>
          </p:nvPr>
        </p:nvSpPr>
        <p:spPr>
          <a:xfrm>
            <a:off x="3580200" y="2432175"/>
            <a:ext cx="1983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482" name="Google Shape;482;p51"/>
          <p:cNvSpPr txBox="1"/>
          <p:nvPr>
            <p:ph idx="3" type="subTitle"/>
          </p:nvPr>
        </p:nvSpPr>
        <p:spPr>
          <a:xfrm>
            <a:off x="3580200" y="3138201"/>
            <a:ext cx="1983600" cy="44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51"/>
          <p:cNvSpPr txBox="1"/>
          <p:nvPr>
            <p:ph hasCustomPrompt="1" idx="4" type="title"/>
          </p:nvPr>
        </p:nvSpPr>
        <p:spPr>
          <a:xfrm>
            <a:off x="5878938" y="3517711"/>
            <a:ext cx="1983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484" name="Google Shape;484;p51"/>
          <p:cNvSpPr txBox="1"/>
          <p:nvPr>
            <p:ph idx="5" type="subTitle"/>
          </p:nvPr>
        </p:nvSpPr>
        <p:spPr>
          <a:xfrm>
            <a:off x="5878938" y="4157073"/>
            <a:ext cx="1983600" cy="44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51"/>
          <p:cNvSpPr txBox="1"/>
          <p:nvPr>
            <p:ph idx="6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2">
  <p:cSld name="BLANK_1_1_1_1_1_1_4"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52"/>
          <p:cNvSpPr txBox="1"/>
          <p:nvPr>
            <p:ph hasCustomPrompt="1" type="title"/>
          </p:nvPr>
        </p:nvSpPr>
        <p:spPr>
          <a:xfrm>
            <a:off x="720000" y="1256575"/>
            <a:ext cx="2547000" cy="53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488" name="Google Shape;488;p52"/>
          <p:cNvSpPr txBox="1"/>
          <p:nvPr>
            <p:ph idx="1" type="subTitle"/>
          </p:nvPr>
        </p:nvSpPr>
        <p:spPr>
          <a:xfrm>
            <a:off x="933900" y="1847508"/>
            <a:ext cx="2119200" cy="44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52"/>
          <p:cNvSpPr txBox="1"/>
          <p:nvPr>
            <p:ph hasCustomPrompt="1" idx="2" type="title"/>
          </p:nvPr>
        </p:nvSpPr>
        <p:spPr>
          <a:xfrm>
            <a:off x="3298500" y="1256575"/>
            <a:ext cx="2547000" cy="53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490" name="Google Shape;490;p52"/>
          <p:cNvSpPr txBox="1"/>
          <p:nvPr>
            <p:ph idx="3" type="subTitle"/>
          </p:nvPr>
        </p:nvSpPr>
        <p:spPr>
          <a:xfrm>
            <a:off x="3512400" y="1847533"/>
            <a:ext cx="2119200" cy="44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52"/>
          <p:cNvSpPr txBox="1"/>
          <p:nvPr>
            <p:ph hasCustomPrompt="1" idx="4" type="title"/>
          </p:nvPr>
        </p:nvSpPr>
        <p:spPr>
          <a:xfrm>
            <a:off x="5883775" y="1256575"/>
            <a:ext cx="2547000" cy="53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492" name="Google Shape;492;p52"/>
          <p:cNvSpPr txBox="1"/>
          <p:nvPr>
            <p:ph idx="5" type="subTitle"/>
          </p:nvPr>
        </p:nvSpPr>
        <p:spPr>
          <a:xfrm>
            <a:off x="6097675" y="1847508"/>
            <a:ext cx="2119200" cy="44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3" name="Google Shape;493;p52"/>
          <p:cNvSpPr txBox="1"/>
          <p:nvPr>
            <p:ph idx="6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BLANK_1_1_1_1_1_1_2"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5" name="Google Shape;495;p53"/>
          <p:cNvPicPr preferRelativeResize="0"/>
          <p:nvPr/>
        </p:nvPicPr>
        <p:blipFill rotWithShape="1">
          <a:blip r:embed="rId2">
            <a:alphaModFix/>
          </a:blip>
          <a:srcRect b="19768" l="7340" r="4538" t="0"/>
          <a:stretch/>
        </p:blipFill>
        <p:spPr>
          <a:xfrm rot="-8099992">
            <a:off x="-1888368" y="3524285"/>
            <a:ext cx="4407289" cy="3040676"/>
          </a:xfrm>
          <a:prstGeom prst="rect">
            <a:avLst/>
          </a:prstGeom>
          <a:noFill/>
          <a:ln>
            <a:noFill/>
          </a:ln>
        </p:spPr>
      </p:pic>
      <p:sp>
        <p:nvSpPr>
          <p:cNvPr id="496" name="Google Shape;496;p53"/>
          <p:cNvSpPr txBox="1"/>
          <p:nvPr>
            <p:ph type="ctrTitle"/>
          </p:nvPr>
        </p:nvSpPr>
        <p:spPr>
          <a:xfrm>
            <a:off x="720000" y="540000"/>
            <a:ext cx="4284000" cy="81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497" name="Google Shape;497;p53"/>
          <p:cNvSpPr txBox="1"/>
          <p:nvPr>
            <p:ph idx="1" type="subTitle"/>
          </p:nvPr>
        </p:nvSpPr>
        <p:spPr>
          <a:xfrm>
            <a:off x="720000" y="1486900"/>
            <a:ext cx="4293900" cy="10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98" name="Google Shape;498;p53"/>
          <p:cNvSpPr txBox="1"/>
          <p:nvPr/>
        </p:nvSpPr>
        <p:spPr>
          <a:xfrm>
            <a:off x="720000" y="3632500"/>
            <a:ext cx="3852000" cy="92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CREDITS: </a:t>
            </a:r>
            <a:r>
              <a:rPr lang="en" sz="1000"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rPr>
              <a:t>This presentation template was created by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Darker Grotesque"/>
                <a:ea typeface="Darker Grotesque"/>
                <a:cs typeface="Darker Grotesque"/>
                <a:sym typeface="Darker Grotesque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rPr>
              <a:t>, including icons by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Darker Grotesque"/>
                <a:ea typeface="Darker Grotesque"/>
                <a:cs typeface="Darker Grotesque"/>
                <a:sym typeface="Darker Grotesque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rPr>
              <a:t>, and infographics &amp; images by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Darker Grotesque"/>
                <a:ea typeface="Darker Grotesque"/>
                <a:cs typeface="Darker Grotesque"/>
                <a:sym typeface="Darker Grotesque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1" lang="en" sz="1000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 </a:t>
            </a:r>
            <a:endParaRPr b="1" sz="1000">
              <a:solidFill>
                <a:schemeClr val="dk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grpSp>
        <p:nvGrpSpPr>
          <p:cNvPr id="499" name="Google Shape;499;p53"/>
          <p:cNvGrpSpPr/>
          <p:nvPr/>
        </p:nvGrpSpPr>
        <p:grpSpPr>
          <a:xfrm>
            <a:off x="320361" y="754158"/>
            <a:ext cx="43276" cy="411646"/>
            <a:chOff x="1256711" y="1178908"/>
            <a:chExt cx="43276" cy="411646"/>
          </a:xfrm>
        </p:grpSpPr>
        <p:grpSp>
          <p:nvGrpSpPr>
            <p:cNvPr id="500" name="Google Shape;500;p53"/>
            <p:cNvGrpSpPr/>
            <p:nvPr/>
          </p:nvGrpSpPr>
          <p:grpSpPr>
            <a:xfrm>
              <a:off x="1256711" y="1178908"/>
              <a:ext cx="43276" cy="184846"/>
              <a:chOff x="1256700" y="1103575"/>
              <a:chExt cx="60900" cy="260200"/>
            </a:xfrm>
          </p:grpSpPr>
          <p:sp>
            <p:nvSpPr>
              <p:cNvPr id="501" name="Google Shape;501;p53"/>
              <p:cNvSpPr/>
              <p:nvPr/>
            </p:nvSpPr>
            <p:spPr>
              <a:xfrm>
                <a:off x="1256700" y="110357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2" name="Google Shape;502;p53"/>
              <p:cNvSpPr/>
              <p:nvPr/>
            </p:nvSpPr>
            <p:spPr>
              <a:xfrm>
                <a:off x="1256700" y="120322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3" name="Google Shape;503;p53"/>
              <p:cNvSpPr/>
              <p:nvPr/>
            </p:nvSpPr>
            <p:spPr>
              <a:xfrm>
                <a:off x="1256700" y="130287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04" name="Google Shape;504;p53"/>
            <p:cNvGrpSpPr/>
            <p:nvPr/>
          </p:nvGrpSpPr>
          <p:grpSpPr>
            <a:xfrm>
              <a:off x="1256711" y="1405708"/>
              <a:ext cx="43276" cy="184846"/>
              <a:chOff x="1256700" y="1103575"/>
              <a:chExt cx="60900" cy="260200"/>
            </a:xfrm>
          </p:grpSpPr>
          <p:sp>
            <p:nvSpPr>
              <p:cNvPr id="505" name="Google Shape;505;p53"/>
              <p:cNvSpPr/>
              <p:nvPr/>
            </p:nvSpPr>
            <p:spPr>
              <a:xfrm>
                <a:off x="1256700" y="110357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6" name="Google Shape;506;p53"/>
              <p:cNvSpPr/>
              <p:nvPr/>
            </p:nvSpPr>
            <p:spPr>
              <a:xfrm>
                <a:off x="1256700" y="120322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7" name="Google Shape;507;p53"/>
              <p:cNvSpPr/>
              <p:nvPr/>
            </p:nvSpPr>
            <p:spPr>
              <a:xfrm>
                <a:off x="1256700" y="130287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_1_1_1_1_1_1"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9" name="Google Shape;509;p54"/>
          <p:cNvGrpSpPr/>
          <p:nvPr/>
        </p:nvGrpSpPr>
        <p:grpSpPr>
          <a:xfrm>
            <a:off x="-1648646" y="-1233751"/>
            <a:ext cx="12569250" cy="7898248"/>
            <a:chOff x="-1648646" y="-1233751"/>
            <a:chExt cx="12569250" cy="7898248"/>
          </a:xfrm>
        </p:grpSpPr>
        <p:pic>
          <p:nvPicPr>
            <p:cNvPr id="510" name="Google Shape;510;p54"/>
            <p:cNvPicPr preferRelativeResize="0"/>
            <p:nvPr/>
          </p:nvPicPr>
          <p:blipFill rotWithShape="1">
            <a:blip r:embed="rId2">
              <a:alphaModFix/>
            </a:blip>
            <a:srcRect b="19768" l="7340" r="4538" t="0"/>
            <a:stretch/>
          </p:blipFill>
          <p:spPr>
            <a:xfrm rot="-8830939">
              <a:off x="-928451" y="3942039"/>
              <a:ext cx="3005450" cy="20734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1" name="Google Shape;511;p54"/>
            <p:cNvPicPr preferRelativeResize="0"/>
            <p:nvPr/>
          </p:nvPicPr>
          <p:blipFill rotWithShape="1">
            <a:blip r:embed="rId2">
              <a:alphaModFix/>
            </a:blip>
            <a:srcRect b="19768" l="7340" r="4538" t="0"/>
            <a:stretch/>
          </p:blipFill>
          <p:spPr>
            <a:xfrm rot="-3692456">
              <a:off x="7666315" y="-424490"/>
              <a:ext cx="3124503" cy="215565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2" name="Google Shape;512;p54"/>
            <p:cNvPicPr preferRelativeResize="0"/>
            <p:nvPr/>
          </p:nvPicPr>
          <p:blipFill rotWithShape="1">
            <a:blip r:embed="rId2">
              <a:alphaModFix/>
            </a:blip>
            <a:srcRect b="19768" l="7340" r="4538" t="0"/>
            <a:stretch/>
          </p:blipFill>
          <p:spPr>
            <a:xfrm rot="-3692448">
              <a:off x="-1507930" y="-292453"/>
              <a:ext cx="3387391" cy="233703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3" name="Google Shape;513;p54"/>
            <p:cNvPicPr preferRelativeResize="0"/>
            <p:nvPr/>
          </p:nvPicPr>
          <p:blipFill rotWithShape="1">
            <a:blip r:embed="rId2">
              <a:alphaModFix/>
            </a:blip>
            <a:srcRect b="19768" l="7340" r="4538" t="0"/>
            <a:stretch/>
          </p:blipFill>
          <p:spPr>
            <a:xfrm flipH="1" rot="8100021">
              <a:off x="7267750" y="3694063"/>
              <a:ext cx="3005446" cy="207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4" name="Google Shape;514;p5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9900052">
              <a:off x="7263844" y="271354"/>
              <a:ext cx="709013" cy="53729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LANK_1_1_1_1_1_1_1_1"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55"/>
          <p:cNvSpPr/>
          <p:nvPr/>
        </p:nvSpPr>
        <p:spPr>
          <a:xfrm>
            <a:off x="1181400" y="4001050"/>
            <a:ext cx="3029400" cy="3029400"/>
          </a:xfrm>
          <a:prstGeom prst="ellipse">
            <a:avLst/>
          </a:prstGeom>
          <a:gradFill>
            <a:gsLst>
              <a:gs pos="0">
                <a:srgbClr val="8DF1FF"/>
              </a:gs>
              <a:gs pos="30000">
                <a:srgbClr val="F2CEFF"/>
              </a:gs>
              <a:gs pos="100000">
                <a:srgbClr val="0445FF"/>
              </a:gs>
            </a:gsLst>
            <a:lin ang="8100019" scaled="0"/>
          </a:gradFill>
          <a:ln>
            <a:noFill/>
          </a:ln>
          <a:effectLst>
            <a:outerShdw blurRad="57150" rotWithShape="0" algn="bl" dir="5400000" dist="19050">
              <a:schemeClr val="accent1">
                <a:alpha val="36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17" name="Google Shape;517;p55"/>
          <p:cNvPicPr preferRelativeResize="0"/>
          <p:nvPr/>
        </p:nvPicPr>
        <p:blipFill rotWithShape="1">
          <a:blip r:embed="rId2">
            <a:alphaModFix/>
          </a:blip>
          <a:srcRect b="19768" l="7340" r="4538" t="0"/>
          <a:stretch/>
        </p:blipFill>
        <p:spPr>
          <a:xfrm rot="9000006">
            <a:off x="6631531" y="3074710"/>
            <a:ext cx="4407288" cy="3040679"/>
          </a:xfrm>
          <a:prstGeom prst="rect">
            <a:avLst/>
          </a:prstGeom>
          <a:noFill/>
          <a:ln>
            <a:noFill/>
          </a:ln>
        </p:spPr>
      </p:pic>
      <p:pic>
        <p:nvPicPr>
          <p:cNvPr id="518" name="Google Shape;518;p55"/>
          <p:cNvPicPr preferRelativeResize="0"/>
          <p:nvPr/>
        </p:nvPicPr>
        <p:blipFill rotWithShape="1">
          <a:blip r:embed="rId2">
            <a:alphaModFix/>
          </a:blip>
          <a:srcRect b="19768" l="7340" r="4538" t="0"/>
          <a:stretch/>
        </p:blipFill>
        <p:spPr>
          <a:xfrm rot="10078522">
            <a:off x="2368356" y="-2528990"/>
            <a:ext cx="4407288" cy="3040677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p55"/>
          <p:cNvPicPr preferRelativeResize="0"/>
          <p:nvPr/>
        </p:nvPicPr>
        <p:blipFill rotWithShape="1">
          <a:blip r:embed="rId2">
            <a:alphaModFix/>
          </a:blip>
          <a:srcRect b="19768" l="7340" r="4538" t="0"/>
          <a:stretch/>
        </p:blipFill>
        <p:spPr>
          <a:xfrm rot="-8099992">
            <a:off x="-1888368" y="3524285"/>
            <a:ext cx="4407289" cy="3040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BLANK_1_1_1_1_1_1_1_1_1"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56"/>
          <p:cNvSpPr/>
          <p:nvPr/>
        </p:nvSpPr>
        <p:spPr>
          <a:xfrm>
            <a:off x="6982463" y="3599050"/>
            <a:ext cx="3058800" cy="305880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7150" rotWithShape="0" algn="bl" dir="10320000" dist="9525">
              <a:schemeClr val="accent1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22" name="Google Shape;522;p56"/>
          <p:cNvPicPr preferRelativeResize="0"/>
          <p:nvPr/>
        </p:nvPicPr>
        <p:blipFill rotWithShape="1">
          <a:blip r:embed="rId2">
            <a:alphaModFix/>
          </a:blip>
          <a:srcRect b="19768" l="7340" r="4538" t="0"/>
          <a:stretch/>
        </p:blipFill>
        <p:spPr>
          <a:xfrm rot="9134656">
            <a:off x="6293780" y="3644943"/>
            <a:ext cx="4436165" cy="3060612"/>
          </a:xfrm>
          <a:prstGeom prst="rect">
            <a:avLst/>
          </a:prstGeom>
          <a:noFill/>
          <a:ln>
            <a:noFill/>
          </a:ln>
        </p:spPr>
      </p:pic>
      <p:pic>
        <p:nvPicPr>
          <p:cNvPr id="523" name="Google Shape;523;p56"/>
          <p:cNvPicPr preferRelativeResize="0"/>
          <p:nvPr/>
        </p:nvPicPr>
        <p:blipFill rotWithShape="1">
          <a:blip r:embed="rId2">
            <a:alphaModFix/>
          </a:blip>
          <a:srcRect b="19768" l="7340" r="4538" t="0"/>
          <a:stretch/>
        </p:blipFill>
        <p:spPr>
          <a:xfrm rot="-2359540">
            <a:off x="-1115599" y="-633789"/>
            <a:ext cx="3498423" cy="2413614"/>
          </a:xfrm>
          <a:prstGeom prst="rect">
            <a:avLst/>
          </a:prstGeom>
          <a:noFill/>
          <a:ln>
            <a:noFill/>
          </a:ln>
        </p:spPr>
      </p:pic>
      <p:pic>
        <p:nvPicPr>
          <p:cNvPr id="524" name="Google Shape;524;p56"/>
          <p:cNvPicPr preferRelativeResize="0"/>
          <p:nvPr/>
        </p:nvPicPr>
        <p:blipFill rotWithShape="1">
          <a:blip r:embed="rId2">
            <a:alphaModFix/>
          </a:blip>
          <a:srcRect b="19768" l="7340" r="4538" t="0"/>
          <a:stretch/>
        </p:blipFill>
        <p:spPr>
          <a:xfrm rot="8382963">
            <a:off x="7473048" y="-1903224"/>
            <a:ext cx="3498429" cy="2413614"/>
          </a:xfrm>
          <a:prstGeom prst="rect">
            <a:avLst/>
          </a:prstGeom>
          <a:noFill/>
          <a:ln>
            <a:noFill/>
          </a:ln>
        </p:spPr>
      </p:pic>
      <p:sp>
        <p:nvSpPr>
          <p:cNvPr id="525" name="Google Shape;525;p56"/>
          <p:cNvSpPr/>
          <p:nvPr/>
        </p:nvSpPr>
        <p:spPr>
          <a:xfrm>
            <a:off x="-1677013" y="3486525"/>
            <a:ext cx="3352800" cy="335280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7150" rotWithShape="0" algn="bl" dir="10320000" dist="9525">
              <a:schemeClr val="accent1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oogle Shape;40;p7"/>
          <p:cNvGrpSpPr/>
          <p:nvPr/>
        </p:nvGrpSpPr>
        <p:grpSpPr>
          <a:xfrm>
            <a:off x="6368725" y="-3096875"/>
            <a:ext cx="6112800" cy="6112800"/>
            <a:chOff x="6368725" y="-3096875"/>
            <a:chExt cx="6112800" cy="6112800"/>
          </a:xfrm>
        </p:grpSpPr>
        <p:sp>
          <p:nvSpPr>
            <p:cNvPr id="41" name="Google Shape;41;p7"/>
            <p:cNvSpPr/>
            <p:nvPr/>
          </p:nvSpPr>
          <p:spPr>
            <a:xfrm>
              <a:off x="6368725" y="-3096875"/>
              <a:ext cx="6112800" cy="6112800"/>
            </a:xfrm>
            <a:prstGeom prst="ellipse">
              <a:avLst/>
            </a:prstGeom>
            <a:gradFill>
              <a:gsLst>
                <a:gs pos="0">
                  <a:srgbClr val="8DF1FF"/>
                </a:gs>
                <a:gs pos="30000">
                  <a:srgbClr val="F2CEFF"/>
                </a:gs>
                <a:gs pos="100000">
                  <a:srgbClr val="0445FF"/>
                </a:gs>
              </a:gsLst>
              <a:lin ang="8100019" scaled="0"/>
            </a:gradFill>
            <a:ln>
              <a:noFill/>
            </a:ln>
            <a:effectLst>
              <a:outerShdw blurRad="57150" rotWithShape="0" algn="bl" dir="5400000" dist="19050">
                <a:schemeClr val="accent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42" name="Google Shape;42;p7"/>
            <p:cNvPicPr preferRelativeResize="0"/>
            <p:nvPr/>
          </p:nvPicPr>
          <p:blipFill rotWithShape="1">
            <a:blip r:embed="rId2">
              <a:alphaModFix/>
            </a:blip>
            <a:srcRect b="19768" l="7340" r="4538" t="0"/>
            <a:stretch/>
          </p:blipFill>
          <p:spPr>
            <a:xfrm rot="3599913">
              <a:off x="7727360" y="-484175"/>
              <a:ext cx="3160826" cy="21807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" name="Google Shape;43;p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2051224">
              <a:off x="8345293" y="898004"/>
              <a:ext cx="709013" cy="53729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4" name="Google Shape;44;p7"/>
          <p:cNvSpPr txBox="1"/>
          <p:nvPr>
            <p:ph type="title"/>
          </p:nvPr>
        </p:nvSpPr>
        <p:spPr>
          <a:xfrm>
            <a:off x="720000" y="475600"/>
            <a:ext cx="4200900" cy="84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2pPr>
            <a:lvl3pPr lvl="2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3pPr>
            <a:lvl4pPr lvl="3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4pPr>
            <a:lvl5pPr lvl="4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5pPr>
            <a:lvl6pPr lvl="5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6pPr>
            <a:lvl7pPr lvl="6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7pPr>
            <a:lvl8pPr lvl="7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8pPr>
            <a:lvl9pPr lvl="8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9pPr>
          </a:lstStyle>
          <a:p/>
        </p:txBody>
      </p:sp>
      <p:sp>
        <p:nvSpPr>
          <p:cNvPr id="45" name="Google Shape;45;p7"/>
          <p:cNvSpPr txBox="1"/>
          <p:nvPr>
            <p:ph idx="1" type="body"/>
          </p:nvPr>
        </p:nvSpPr>
        <p:spPr>
          <a:xfrm>
            <a:off x="720000" y="1152475"/>
            <a:ext cx="36135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 sz="1400"/>
            </a:lvl1pPr>
            <a:lvl2pPr indent="-3302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2pPr>
            <a:lvl3pPr indent="-32385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Nunito Light"/>
              <a:buChar char="■"/>
              <a:defRPr/>
            </a:lvl3pPr>
            <a:lvl4pPr indent="-32385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Nunito Light"/>
              <a:buChar char="●"/>
              <a:defRPr/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indent="-31115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Nunito Light"/>
              <a:buChar char="●"/>
              <a:defRPr/>
            </a:lvl7pPr>
            <a:lvl8pPr indent="-31115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Nunito Light"/>
              <a:buChar char="○"/>
              <a:defRPr/>
            </a:lvl8pPr>
            <a:lvl9pPr indent="-3048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  <p:pic>
        <p:nvPicPr>
          <p:cNvPr id="46" name="Google Shape;46;p7"/>
          <p:cNvPicPr preferRelativeResize="0"/>
          <p:nvPr/>
        </p:nvPicPr>
        <p:blipFill rotWithShape="1">
          <a:blip r:embed="rId2">
            <a:alphaModFix/>
          </a:blip>
          <a:srcRect b="19768" l="7340" r="4538" t="0"/>
          <a:stretch/>
        </p:blipFill>
        <p:spPr>
          <a:xfrm rot="-8100003">
            <a:off x="-1854460" y="3356557"/>
            <a:ext cx="4536370" cy="3129710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7"/>
          <p:cNvSpPr/>
          <p:nvPr/>
        </p:nvSpPr>
        <p:spPr>
          <a:xfrm>
            <a:off x="8125275" y="3927563"/>
            <a:ext cx="1633500" cy="163350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7150" rotWithShape="0" algn="bl" dir="5400000" dist="19050">
              <a:schemeClr val="accent1">
                <a:alpha val="42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8"/>
          <p:cNvPicPr preferRelativeResize="0"/>
          <p:nvPr/>
        </p:nvPicPr>
        <p:blipFill rotWithShape="1">
          <a:blip r:embed="rId2">
            <a:alphaModFix/>
          </a:blip>
          <a:srcRect b="19768" l="7340" r="4538" t="0"/>
          <a:stretch/>
        </p:blipFill>
        <p:spPr>
          <a:xfrm rot="9134663">
            <a:off x="5216409" y="2807138"/>
            <a:ext cx="5981304" cy="4126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0;p8"/>
          <p:cNvPicPr preferRelativeResize="0"/>
          <p:nvPr/>
        </p:nvPicPr>
        <p:blipFill rotWithShape="1">
          <a:blip r:embed="rId2">
            <a:alphaModFix/>
          </a:blip>
          <a:srcRect b="19768" l="7340" r="4538" t="0"/>
          <a:stretch/>
        </p:blipFill>
        <p:spPr>
          <a:xfrm rot="9134665">
            <a:off x="640936" y="-587160"/>
            <a:ext cx="7862096" cy="54242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51;p8"/>
          <p:cNvPicPr preferRelativeResize="0"/>
          <p:nvPr/>
        </p:nvPicPr>
        <p:blipFill rotWithShape="1">
          <a:blip r:embed="rId2">
            <a:alphaModFix/>
          </a:blip>
          <a:srcRect b="19768" l="7340" r="4538" t="0"/>
          <a:stretch/>
        </p:blipFill>
        <p:spPr>
          <a:xfrm rot="-2359540">
            <a:off x="-1115599" y="-633789"/>
            <a:ext cx="3498423" cy="2413614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Google Shape;52;p8"/>
          <p:cNvPicPr preferRelativeResize="0"/>
          <p:nvPr/>
        </p:nvPicPr>
        <p:blipFill rotWithShape="1">
          <a:blip r:embed="rId2">
            <a:alphaModFix/>
          </a:blip>
          <a:srcRect b="19768" l="7340" r="4538" t="0"/>
          <a:stretch/>
        </p:blipFill>
        <p:spPr>
          <a:xfrm rot="7857552">
            <a:off x="5346224" y="-2011764"/>
            <a:ext cx="3498427" cy="2413616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53;p8"/>
          <p:cNvPicPr preferRelativeResize="0"/>
          <p:nvPr/>
        </p:nvPicPr>
        <p:blipFill rotWithShape="1">
          <a:blip r:embed="rId2">
            <a:alphaModFix/>
          </a:blip>
          <a:srcRect b="19768" l="7340" r="4538" t="0"/>
          <a:stretch/>
        </p:blipFill>
        <p:spPr>
          <a:xfrm rot="8099952">
            <a:off x="400134" y="3004414"/>
            <a:ext cx="1541807" cy="106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54;p8"/>
          <p:cNvPicPr preferRelativeResize="0"/>
          <p:nvPr/>
        </p:nvPicPr>
        <p:blipFill rotWithShape="1">
          <a:blip r:embed="rId2">
            <a:alphaModFix/>
          </a:blip>
          <a:srcRect b="19768" l="7340" r="4538" t="0"/>
          <a:stretch/>
        </p:blipFill>
        <p:spPr>
          <a:xfrm rot="-3600043">
            <a:off x="7336108" y="2039888"/>
            <a:ext cx="1541809" cy="106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8337" y="-1269810"/>
            <a:ext cx="3185085" cy="2413624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8"/>
          <p:cNvSpPr txBox="1"/>
          <p:nvPr>
            <p:ph type="title"/>
          </p:nvPr>
        </p:nvSpPr>
        <p:spPr>
          <a:xfrm>
            <a:off x="1388100" y="1307100"/>
            <a:ext cx="63678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4800">
                <a:solidFill>
                  <a:srgbClr val="000000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57" name="Google Shape;57;p8"/>
          <p:cNvSpPr/>
          <p:nvPr/>
        </p:nvSpPr>
        <p:spPr>
          <a:xfrm>
            <a:off x="8107075" y="-377987"/>
            <a:ext cx="1902000" cy="190200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7150" rotWithShape="0" algn="bl" dir="10320000" dist="9525">
              <a:schemeClr val="accent1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8"/>
          <p:cNvSpPr/>
          <p:nvPr/>
        </p:nvSpPr>
        <p:spPr>
          <a:xfrm>
            <a:off x="-284900" y="4457475"/>
            <a:ext cx="1250700" cy="125070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7150" rotWithShape="0" algn="bl" dir="10320000" dist="9525">
              <a:schemeClr val="accent1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oogle Shape;60;p9"/>
          <p:cNvGrpSpPr/>
          <p:nvPr/>
        </p:nvGrpSpPr>
        <p:grpSpPr>
          <a:xfrm>
            <a:off x="6644363" y="-2043963"/>
            <a:ext cx="4566851" cy="4634703"/>
            <a:chOff x="6644363" y="-2043963"/>
            <a:chExt cx="4566851" cy="4634703"/>
          </a:xfrm>
        </p:grpSpPr>
        <p:sp>
          <p:nvSpPr>
            <p:cNvPr id="61" name="Google Shape;61;p9"/>
            <p:cNvSpPr/>
            <p:nvPr/>
          </p:nvSpPr>
          <p:spPr>
            <a:xfrm>
              <a:off x="7796525" y="-1669075"/>
              <a:ext cx="3257100" cy="3257100"/>
            </a:xfrm>
            <a:prstGeom prst="ellipse">
              <a:avLst/>
            </a:prstGeom>
            <a:gradFill>
              <a:gsLst>
                <a:gs pos="0">
                  <a:srgbClr val="8DF1FF"/>
                </a:gs>
                <a:gs pos="30000">
                  <a:srgbClr val="F2CEFF"/>
                </a:gs>
                <a:gs pos="100000">
                  <a:srgbClr val="0445FF"/>
                </a:gs>
              </a:gsLst>
              <a:lin ang="8100019" scaled="0"/>
            </a:gradFill>
            <a:ln>
              <a:noFill/>
            </a:ln>
            <a:effectLst>
              <a:outerShdw blurRad="57150" rotWithShape="0" algn="bl" dir="5400000" dist="19050">
                <a:schemeClr val="accent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62" name="Google Shape;62;p9"/>
            <p:cNvPicPr preferRelativeResize="0"/>
            <p:nvPr/>
          </p:nvPicPr>
          <p:blipFill rotWithShape="1">
            <a:blip r:embed="rId2">
              <a:alphaModFix/>
            </a:blip>
            <a:srcRect b="19768" l="7340" r="4538" t="0"/>
            <a:stretch/>
          </p:blipFill>
          <p:spPr>
            <a:xfrm rot="2838283">
              <a:off x="7001145" y="-1055845"/>
              <a:ext cx="3853286" cy="265846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3" name="Google Shape;63;p9"/>
          <p:cNvSpPr txBox="1"/>
          <p:nvPr>
            <p:ph type="title"/>
          </p:nvPr>
        </p:nvSpPr>
        <p:spPr>
          <a:xfrm>
            <a:off x="720000" y="654862"/>
            <a:ext cx="4200900" cy="59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3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2pPr>
            <a:lvl3pPr lvl="2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3pPr>
            <a:lvl4pPr lvl="3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4pPr>
            <a:lvl5pPr lvl="4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5pPr>
            <a:lvl6pPr lvl="5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6pPr>
            <a:lvl7pPr lvl="6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7pPr>
            <a:lvl8pPr lvl="7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8pPr>
            <a:lvl9pPr lvl="8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9pPr>
          </a:lstStyle>
          <a:p/>
        </p:txBody>
      </p:sp>
      <p:sp>
        <p:nvSpPr>
          <p:cNvPr id="64" name="Google Shape;64;p9"/>
          <p:cNvSpPr txBox="1"/>
          <p:nvPr>
            <p:ph idx="1" type="body"/>
          </p:nvPr>
        </p:nvSpPr>
        <p:spPr>
          <a:xfrm>
            <a:off x="720000" y="1880012"/>
            <a:ext cx="3613500" cy="231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Anaheim"/>
              <a:buAutoNum type="arabicPeriod"/>
              <a:defRPr sz="1400"/>
            </a:lvl1pPr>
            <a:lvl2pPr indent="-2794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AutoNum type="alphaLcPeriod"/>
              <a:defRPr/>
            </a:lvl2pPr>
            <a:lvl3pPr indent="-2794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AutoNum type="romanLcPeriod"/>
              <a:defRPr/>
            </a:lvl3pPr>
            <a:lvl4pPr indent="-2794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AutoNum type="arabicPeriod"/>
              <a:defRPr/>
            </a:lvl4pPr>
            <a:lvl5pPr indent="-3048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AutoNum type="alphaLcPeriod"/>
              <a:defRPr/>
            </a:lvl5pPr>
            <a:lvl6pPr indent="-3048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AutoNum type="romanLcPeriod"/>
              <a:defRPr/>
            </a:lvl6pPr>
            <a:lvl7pPr indent="-27305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AutoNum type="arabicPeriod"/>
              <a:defRPr/>
            </a:lvl7pPr>
            <a:lvl8pPr indent="-27305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AutoNum type="alphaLcPeriod"/>
              <a:defRPr/>
            </a:lvl8pPr>
            <a:lvl9pPr indent="-2667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600"/>
              <a:buFont typeface="Open Sans"/>
              <a:buAutoNum type="romanLcPeriod"/>
              <a:defRPr/>
            </a:lvl9pPr>
          </a:lstStyle>
          <a:p/>
        </p:txBody>
      </p:sp>
      <p:pic>
        <p:nvPicPr>
          <p:cNvPr id="65" name="Google Shape;65;p9"/>
          <p:cNvPicPr preferRelativeResize="0"/>
          <p:nvPr/>
        </p:nvPicPr>
        <p:blipFill rotWithShape="1">
          <a:blip r:embed="rId2">
            <a:alphaModFix/>
          </a:blip>
          <a:srcRect b="19768" l="7340" r="4538" t="0"/>
          <a:stretch/>
        </p:blipFill>
        <p:spPr>
          <a:xfrm rot="-8100003">
            <a:off x="-1854460" y="3356557"/>
            <a:ext cx="4536370" cy="312971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9"/>
          <p:cNvSpPr/>
          <p:nvPr/>
        </p:nvSpPr>
        <p:spPr>
          <a:xfrm>
            <a:off x="8125275" y="3927563"/>
            <a:ext cx="1633500" cy="163350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7150" rotWithShape="0" algn="bl" dir="5400000" dist="19050">
              <a:schemeClr val="accent1">
                <a:alpha val="42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gradFill>
          <a:gsLst>
            <a:gs pos="0">
              <a:srgbClr val="8DF1FF"/>
            </a:gs>
            <a:gs pos="30000">
              <a:srgbClr val="F2CEFF"/>
            </a:gs>
            <a:gs pos="100000">
              <a:srgbClr val="0445FF"/>
            </a:gs>
          </a:gsLst>
          <a:lin ang="8099331" scaled="0"/>
        </a:grad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720000" y="540000"/>
            <a:ext cx="3852000" cy="85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300"/>
              <a:buNone/>
              <a:defRPr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/>
        </p:txBody>
      </p:sp>
      <p:pic>
        <p:nvPicPr>
          <p:cNvPr id="69" name="Google Shape;69;p10"/>
          <p:cNvPicPr preferRelativeResize="0"/>
          <p:nvPr/>
        </p:nvPicPr>
        <p:blipFill rotWithShape="1">
          <a:blip r:embed="rId2">
            <a:alphaModFix/>
          </a:blip>
          <a:srcRect b="19768" l="7340" r="4538" t="0"/>
          <a:stretch/>
        </p:blipFill>
        <p:spPr>
          <a:xfrm rot="7670436">
            <a:off x="6935928" y="2750610"/>
            <a:ext cx="4398547" cy="3034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0"/>
          <p:cNvPicPr preferRelativeResize="0"/>
          <p:nvPr/>
        </p:nvPicPr>
        <p:blipFill rotWithShape="1">
          <a:blip r:embed="rId2">
            <a:alphaModFix/>
          </a:blip>
          <a:srcRect b="19768" l="7340" r="4538" t="0"/>
          <a:stretch/>
        </p:blipFill>
        <p:spPr>
          <a:xfrm rot="-9899982">
            <a:off x="7473802" y="-293359"/>
            <a:ext cx="1900395" cy="1311115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0"/>
          <p:cNvSpPr/>
          <p:nvPr/>
        </p:nvSpPr>
        <p:spPr>
          <a:xfrm>
            <a:off x="8688575" y="975674"/>
            <a:ext cx="927000" cy="92700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7150" rotWithShape="0" algn="bl" dir="10320000" dist="9525">
              <a:schemeClr val="accent1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3" Type="http://schemas.openxmlformats.org/officeDocument/2006/relationships/slideLayout" Target="../slideLayouts/slideLayout53.xml"/><Relationship Id="rId52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11.xml"/><Relationship Id="rId55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10.xml"/><Relationship Id="rId54" Type="http://schemas.openxmlformats.org/officeDocument/2006/relationships/slideLayout" Target="../slideLayouts/slideLayout5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56" Type="http://schemas.openxmlformats.org/officeDocument/2006/relationships/theme" Target="../theme/theme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Orbitron Black"/>
              <a:buNone/>
              <a:defRPr sz="2300">
                <a:solidFill>
                  <a:schemeClr val="dk1"/>
                </a:solidFill>
                <a:latin typeface="Orbitron Black"/>
                <a:ea typeface="Orbitron Black"/>
                <a:cs typeface="Orbitron Black"/>
                <a:sym typeface="Orbitron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Orbitron Black"/>
              <a:buNone/>
              <a:defRPr sz="2500">
                <a:solidFill>
                  <a:schemeClr val="dk1"/>
                </a:solidFill>
                <a:latin typeface="Orbitron Black"/>
                <a:ea typeface="Orbitron Black"/>
                <a:cs typeface="Orbitron Black"/>
                <a:sym typeface="Orbitron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Orbitron Black"/>
              <a:buNone/>
              <a:defRPr sz="2500">
                <a:solidFill>
                  <a:schemeClr val="dk1"/>
                </a:solidFill>
                <a:latin typeface="Orbitron Black"/>
                <a:ea typeface="Orbitron Black"/>
                <a:cs typeface="Orbitron Black"/>
                <a:sym typeface="Orbitron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Orbitron Black"/>
              <a:buNone/>
              <a:defRPr sz="2500">
                <a:solidFill>
                  <a:schemeClr val="dk1"/>
                </a:solidFill>
                <a:latin typeface="Orbitron Black"/>
                <a:ea typeface="Orbitron Black"/>
                <a:cs typeface="Orbitron Black"/>
                <a:sym typeface="Orbitron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Orbitron Black"/>
              <a:buNone/>
              <a:defRPr sz="2500">
                <a:solidFill>
                  <a:schemeClr val="dk1"/>
                </a:solidFill>
                <a:latin typeface="Orbitron Black"/>
                <a:ea typeface="Orbitron Black"/>
                <a:cs typeface="Orbitron Black"/>
                <a:sym typeface="Orbitron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Orbitron Black"/>
              <a:buNone/>
              <a:defRPr sz="2500">
                <a:solidFill>
                  <a:schemeClr val="dk1"/>
                </a:solidFill>
                <a:latin typeface="Orbitron Black"/>
                <a:ea typeface="Orbitron Black"/>
                <a:cs typeface="Orbitron Black"/>
                <a:sym typeface="Orbitron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Orbitron Black"/>
              <a:buNone/>
              <a:defRPr sz="2500">
                <a:solidFill>
                  <a:schemeClr val="dk1"/>
                </a:solidFill>
                <a:latin typeface="Orbitron Black"/>
                <a:ea typeface="Orbitron Black"/>
                <a:cs typeface="Orbitron Black"/>
                <a:sym typeface="Orbitron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Orbitron Black"/>
              <a:buNone/>
              <a:defRPr sz="2500">
                <a:solidFill>
                  <a:schemeClr val="dk1"/>
                </a:solidFill>
                <a:latin typeface="Orbitron Black"/>
                <a:ea typeface="Orbitron Black"/>
                <a:cs typeface="Orbitron Black"/>
                <a:sym typeface="Orbitron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Orbitron Black"/>
              <a:buNone/>
              <a:defRPr sz="2500">
                <a:solidFill>
                  <a:schemeClr val="dk1"/>
                </a:solidFill>
                <a:latin typeface="Orbitron Black"/>
                <a:ea typeface="Orbitron Black"/>
                <a:cs typeface="Orbitron Black"/>
                <a:sym typeface="Orbitron Black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arker Grotesque"/>
              <a:buChar char="●"/>
              <a:defRPr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arker Grotesque"/>
              <a:buChar char="○"/>
              <a:defRPr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arker Grotesque"/>
              <a:buChar char="■"/>
              <a:defRPr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arker Grotesque"/>
              <a:buChar char="●"/>
              <a:defRPr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arker Grotesque"/>
              <a:buChar char="○"/>
              <a:defRPr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arker Grotesque"/>
              <a:buChar char="■"/>
              <a:defRPr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arker Grotesque"/>
              <a:buChar char="●"/>
              <a:defRPr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arker Grotesque"/>
              <a:buChar char="○"/>
              <a:defRPr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Darker Grotesque"/>
              <a:buChar char="■"/>
              <a:defRPr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  <p:sldLayoutId id="2147483700" r:id="rId53"/>
    <p:sldLayoutId id="2147483701" r:id="rId54"/>
    <p:sldLayoutId id="2147483702" r:id="rId55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Relationship Id="rId4" Type="http://schemas.openxmlformats.org/officeDocument/2006/relationships/slide" Target="/ppt/slides/slide2.xml"/><Relationship Id="rId5" Type="http://schemas.openxmlformats.org/officeDocument/2006/relationships/slide" Target="/ppt/slides/slide16.xml"/><Relationship Id="rId6" Type="http://schemas.openxmlformats.org/officeDocument/2006/relationships/slide" Target="/ppt/slides/slide2.xml"/><Relationship Id="rId7" Type="http://schemas.openxmlformats.org/officeDocument/2006/relationships/slide" Target="/ppt/slides/slide2.xml"/><Relationship Id="rId8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Relationship Id="rId4" Type="http://schemas.openxmlformats.org/officeDocument/2006/relationships/image" Target="../media/image2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Relationship Id="rId4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Relationship Id="rId4" Type="http://schemas.openxmlformats.org/officeDocument/2006/relationships/image" Target="../media/image2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slide" Target="/ppt/slides/slide2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slide" Target="/ppt/slides/slide2.xml"/><Relationship Id="rId4" Type="http://schemas.openxmlformats.org/officeDocument/2006/relationships/image" Target="../media/image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image" Target="../media/image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image" Target="../media/image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slide" Target="/ppt/slides/slide16.xml"/><Relationship Id="rId4" Type="http://schemas.openxmlformats.org/officeDocument/2006/relationships/slide" Target="/ppt/slides/slide16.xml"/><Relationship Id="rId5" Type="http://schemas.openxmlformats.org/officeDocument/2006/relationships/slide" Target="/ppt/slides/slide16.xml"/><Relationship Id="rId6" Type="http://schemas.openxmlformats.org/officeDocument/2006/relationships/slide" Target="/ppt/slides/slide29.xml"/><Relationship Id="rId7" Type="http://schemas.openxmlformats.org/officeDocument/2006/relationships/slide" Target="/ppt/slides/slide29.xml"/><Relationship Id="rId8" Type="http://schemas.openxmlformats.org/officeDocument/2006/relationships/slide" Target="/ppt/slides/slide29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26.xml"/><Relationship Id="rId3" Type="http://schemas.openxmlformats.org/officeDocument/2006/relationships/slide" Target="/ppt/slides/slide2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27.xml"/><Relationship Id="rId3" Type="http://schemas.openxmlformats.org/officeDocument/2006/relationships/slide" Target="/ppt/slides/slide2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0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0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8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slide" Target="/ppt/slides/slide2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6.jp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9.jp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1.jp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7.jp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8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5.jp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2.jp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6.jp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3.xml"/><Relationship Id="rId3" Type="http://schemas.openxmlformats.org/officeDocument/2006/relationships/slide" Target="/ppt/slides/slide2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slide" Target="/ppt/slides/slide2.xml"/><Relationship Id="rId5" Type="http://schemas.openxmlformats.org/officeDocument/2006/relationships/slide" Target="/ppt/slides/slide16.xml"/><Relationship Id="rId6" Type="http://schemas.openxmlformats.org/officeDocument/2006/relationships/slide" Target="/ppt/slides/slide2.xml"/><Relationship Id="rId7" Type="http://schemas.openxmlformats.org/officeDocument/2006/relationships/slide" Target="/ppt/slides/slide2.xml"/><Relationship Id="rId8" Type="http://schemas.openxmlformats.org/officeDocument/2006/relationships/image" Target="../media/image1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slide" Target="/ppt/slides/slide2.xml"/><Relationship Id="rId5" Type="http://schemas.openxmlformats.org/officeDocument/2006/relationships/slide" Target="/ppt/slides/slide16.xml"/><Relationship Id="rId6" Type="http://schemas.openxmlformats.org/officeDocument/2006/relationships/slide" Target="/ppt/slides/slide2.xml"/><Relationship Id="rId7" Type="http://schemas.openxmlformats.org/officeDocument/2006/relationships/slide" Target="/ppt/slides/slide2.xml"/><Relationship Id="rId8" Type="http://schemas.openxmlformats.org/officeDocument/2006/relationships/image" Target="../media/image27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slide" Target="/ppt/slides/slide2.xml"/><Relationship Id="rId5" Type="http://schemas.openxmlformats.org/officeDocument/2006/relationships/slide" Target="/ppt/slides/slide16.xml"/><Relationship Id="rId6" Type="http://schemas.openxmlformats.org/officeDocument/2006/relationships/slide" Target="/ppt/slides/slide2.xml"/><Relationship Id="rId7" Type="http://schemas.openxmlformats.org/officeDocument/2006/relationships/slide" Target="/ppt/slides/slide2.xml"/><Relationship Id="rId8" Type="http://schemas.openxmlformats.org/officeDocument/2006/relationships/image" Target="../media/image7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Relationship Id="rId4" Type="http://schemas.openxmlformats.org/officeDocument/2006/relationships/slide" Target="/ppt/slides/slide2.xml"/><Relationship Id="rId5" Type="http://schemas.openxmlformats.org/officeDocument/2006/relationships/slide" Target="/ppt/slides/slide16.xml"/><Relationship Id="rId6" Type="http://schemas.openxmlformats.org/officeDocument/2006/relationships/slide" Target="/ppt/slides/slide2.xml"/><Relationship Id="rId7" Type="http://schemas.openxmlformats.org/officeDocument/2006/relationships/slide" Target="/ppt/slides/slide2.xml"/><Relationship Id="rId8" Type="http://schemas.openxmlformats.org/officeDocument/2006/relationships/image" Target="../media/image2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Relationship Id="rId4" Type="http://schemas.openxmlformats.org/officeDocument/2006/relationships/slide" Target="/ppt/slides/slide2.xml"/><Relationship Id="rId5" Type="http://schemas.openxmlformats.org/officeDocument/2006/relationships/slide" Target="/ppt/slides/slide16.xml"/><Relationship Id="rId6" Type="http://schemas.openxmlformats.org/officeDocument/2006/relationships/slide" Target="/ppt/slides/slide2.xml"/><Relationship Id="rId7" Type="http://schemas.openxmlformats.org/officeDocument/2006/relationships/slide" Target="/ppt/slides/slide2.xml"/><Relationship Id="rId8" Type="http://schemas.openxmlformats.org/officeDocument/2006/relationships/image" Target="../media/image6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57"/>
          <p:cNvSpPr/>
          <p:nvPr/>
        </p:nvSpPr>
        <p:spPr>
          <a:xfrm>
            <a:off x="2314975" y="2132700"/>
            <a:ext cx="4675572" cy="60188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gradFill>
                  <a:gsLst>
                    <a:gs pos="0">
                      <a:srgbClr val="8DF1FF"/>
                    </a:gs>
                    <a:gs pos="30000">
                      <a:srgbClr val="F2CEFF"/>
                    </a:gs>
                    <a:gs pos="100000">
                      <a:srgbClr val="0445FF"/>
                    </a:gs>
                  </a:gsLst>
                  <a:lin ang="8099331" scaled="0"/>
                </a:gradFill>
                <a:latin typeface="Orbitron;900"/>
              </a:rPr>
              <a:t>MICROMÉROS</a:t>
            </a:r>
          </a:p>
        </p:txBody>
      </p:sp>
      <p:sp>
        <p:nvSpPr>
          <p:cNvPr id="531" name="Google Shape;531;p57"/>
          <p:cNvSpPr txBox="1"/>
          <p:nvPr>
            <p:ph type="ctrTitle"/>
          </p:nvPr>
        </p:nvSpPr>
        <p:spPr>
          <a:xfrm>
            <a:off x="2222325" y="1912563"/>
            <a:ext cx="5804400" cy="122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MICROMÉROS</a:t>
            </a:r>
            <a:endParaRPr/>
          </a:p>
        </p:txBody>
      </p:sp>
      <p:sp>
        <p:nvSpPr>
          <p:cNvPr id="532" name="Google Shape;532;p57"/>
          <p:cNvSpPr/>
          <p:nvPr/>
        </p:nvSpPr>
        <p:spPr>
          <a:xfrm>
            <a:off x="2509175" y="-3861800"/>
            <a:ext cx="4830000" cy="483030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7150" rotWithShape="0" algn="bl" dir="5400000" dist="19050">
              <a:schemeClr val="accent1">
                <a:alpha val="42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57"/>
          <p:cNvSpPr/>
          <p:nvPr/>
        </p:nvSpPr>
        <p:spPr>
          <a:xfrm>
            <a:off x="-1777700" y="1816800"/>
            <a:ext cx="3524100" cy="3524100"/>
          </a:xfrm>
          <a:prstGeom prst="ellipse">
            <a:avLst/>
          </a:prstGeom>
          <a:gradFill>
            <a:gsLst>
              <a:gs pos="0">
                <a:srgbClr val="8DF1FF"/>
              </a:gs>
              <a:gs pos="30000">
                <a:srgbClr val="F2CEFF"/>
              </a:gs>
              <a:gs pos="100000">
                <a:srgbClr val="0445FF"/>
              </a:gs>
            </a:gsLst>
            <a:lin ang="8100019" scaled="0"/>
          </a:gradFill>
          <a:ln>
            <a:noFill/>
          </a:ln>
          <a:effectLst>
            <a:outerShdw blurRad="57150" rotWithShape="0" algn="bl" dir="5400000" dist="19050">
              <a:schemeClr val="accent1">
                <a:alpha val="42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p57"/>
          <p:cNvSpPr/>
          <p:nvPr/>
        </p:nvSpPr>
        <p:spPr>
          <a:xfrm>
            <a:off x="7111775" y="-1569850"/>
            <a:ext cx="3524100" cy="3524100"/>
          </a:xfrm>
          <a:prstGeom prst="ellipse">
            <a:avLst/>
          </a:prstGeom>
          <a:gradFill>
            <a:gsLst>
              <a:gs pos="0">
                <a:srgbClr val="8DF1FF"/>
              </a:gs>
              <a:gs pos="30000">
                <a:srgbClr val="F2CEFF"/>
              </a:gs>
              <a:gs pos="100000">
                <a:srgbClr val="0445FF"/>
              </a:gs>
            </a:gsLst>
            <a:lin ang="8100019" scaled="0"/>
          </a:gradFill>
          <a:ln>
            <a:noFill/>
          </a:ln>
          <a:effectLst>
            <a:outerShdw blurRad="57150" rotWithShape="0" algn="bl" dir="5400000" dist="19050">
              <a:schemeClr val="accent1">
                <a:alpha val="42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35" name="Google Shape;535;p57"/>
          <p:cNvPicPr preferRelativeResize="0"/>
          <p:nvPr/>
        </p:nvPicPr>
        <p:blipFill rotWithShape="1">
          <a:blip r:embed="rId3">
            <a:alphaModFix/>
          </a:blip>
          <a:srcRect b="19768" l="7340" r="4538" t="0"/>
          <a:stretch/>
        </p:blipFill>
        <p:spPr>
          <a:xfrm flipH="1" rot="-9134663">
            <a:off x="-1755148" y="3031026"/>
            <a:ext cx="5981304" cy="4126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6" name="Google Shape;536;p57"/>
          <p:cNvPicPr preferRelativeResize="0"/>
          <p:nvPr/>
        </p:nvPicPr>
        <p:blipFill rotWithShape="1">
          <a:blip r:embed="rId3">
            <a:alphaModFix/>
          </a:blip>
          <a:srcRect b="19768" l="7340" r="4538" t="0"/>
          <a:stretch/>
        </p:blipFill>
        <p:spPr>
          <a:xfrm flipH="1" rot="2359540">
            <a:off x="6573591" y="-1878314"/>
            <a:ext cx="3498423" cy="2413614"/>
          </a:xfrm>
          <a:prstGeom prst="rect">
            <a:avLst/>
          </a:prstGeom>
          <a:noFill/>
          <a:ln>
            <a:noFill/>
          </a:ln>
        </p:spPr>
      </p:pic>
      <p:pic>
        <p:nvPicPr>
          <p:cNvPr id="537" name="Google Shape;537;p57"/>
          <p:cNvPicPr preferRelativeResize="0"/>
          <p:nvPr/>
        </p:nvPicPr>
        <p:blipFill rotWithShape="1">
          <a:blip r:embed="rId3">
            <a:alphaModFix/>
          </a:blip>
          <a:srcRect b="19768" l="7340" r="4538" t="0"/>
          <a:stretch/>
        </p:blipFill>
        <p:spPr>
          <a:xfrm flipH="1" rot="8099997">
            <a:off x="906367" y="-2290426"/>
            <a:ext cx="4111489" cy="2836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2051224">
            <a:off x="7536343" y="152779"/>
            <a:ext cx="709013" cy="537293"/>
          </a:xfrm>
          <a:prstGeom prst="rect">
            <a:avLst/>
          </a:prstGeom>
          <a:noFill/>
          <a:ln>
            <a:noFill/>
          </a:ln>
        </p:spPr>
      </p:pic>
      <p:sp>
        <p:nvSpPr>
          <p:cNvPr id="539" name="Google Shape;539;p57"/>
          <p:cNvSpPr/>
          <p:nvPr/>
        </p:nvSpPr>
        <p:spPr>
          <a:xfrm>
            <a:off x="-680625" y="-262950"/>
            <a:ext cx="1633500" cy="163350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7150" rotWithShape="0" algn="bl" dir="5400000" dist="19050">
              <a:schemeClr val="accent1">
                <a:alpha val="42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40" name="Google Shape;540;p57"/>
          <p:cNvGrpSpPr/>
          <p:nvPr/>
        </p:nvGrpSpPr>
        <p:grpSpPr>
          <a:xfrm>
            <a:off x="6947274" y="3898783"/>
            <a:ext cx="43276" cy="411646"/>
            <a:chOff x="1256711" y="1178908"/>
            <a:chExt cx="43276" cy="411646"/>
          </a:xfrm>
        </p:grpSpPr>
        <p:grpSp>
          <p:nvGrpSpPr>
            <p:cNvPr id="541" name="Google Shape;541;p57"/>
            <p:cNvGrpSpPr/>
            <p:nvPr/>
          </p:nvGrpSpPr>
          <p:grpSpPr>
            <a:xfrm>
              <a:off x="1256711" y="1178908"/>
              <a:ext cx="43276" cy="184846"/>
              <a:chOff x="1256700" y="1103575"/>
              <a:chExt cx="60900" cy="260200"/>
            </a:xfrm>
          </p:grpSpPr>
          <p:sp>
            <p:nvSpPr>
              <p:cNvPr id="542" name="Google Shape;542;p57"/>
              <p:cNvSpPr/>
              <p:nvPr/>
            </p:nvSpPr>
            <p:spPr>
              <a:xfrm>
                <a:off x="1256700" y="110357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3" name="Google Shape;543;p57"/>
              <p:cNvSpPr/>
              <p:nvPr/>
            </p:nvSpPr>
            <p:spPr>
              <a:xfrm>
                <a:off x="1256700" y="120322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4" name="Google Shape;544;p57"/>
              <p:cNvSpPr/>
              <p:nvPr/>
            </p:nvSpPr>
            <p:spPr>
              <a:xfrm>
                <a:off x="1256700" y="130287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5" name="Google Shape;545;p57"/>
            <p:cNvGrpSpPr/>
            <p:nvPr/>
          </p:nvGrpSpPr>
          <p:grpSpPr>
            <a:xfrm>
              <a:off x="1256711" y="1405708"/>
              <a:ext cx="43276" cy="184846"/>
              <a:chOff x="1256700" y="1103575"/>
              <a:chExt cx="60900" cy="260200"/>
            </a:xfrm>
          </p:grpSpPr>
          <p:sp>
            <p:nvSpPr>
              <p:cNvPr id="546" name="Google Shape;546;p57"/>
              <p:cNvSpPr/>
              <p:nvPr/>
            </p:nvSpPr>
            <p:spPr>
              <a:xfrm>
                <a:off x="1256700" y="110357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7" name="Google Shape;547;p57"/>
              <p:cNvSpPr/>
              <p:nvPr/>
            </p:nvSpPr>
            <p:spPr>
              <a:xfrm>
                <a:off x="1256700" y="120322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8" name="Google Shape;548;p57"/>
              <p:cNvSpPr/>
              <p:nvPr/>
            </p:nvSpPr>
            <p:spPr>
              <a:xfrm>
                <a:off x="1256700" y="130287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549" name="Google Shape;549;p57"/>
          <p:cNvSpPr txBox="1"/>
          <p:nvPr/>
        </p:nvSpPr>
        <p:spPr>
          <a:xfrm>
            <a:off x="8026725" y="4664525"/>
            <a:ext cx="1084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arker Grotesque"/>
                <a:ea typeface="Darker Grotesque"/>
                <a:cs typeface="Darker Grotesque"/>
                <a:sym typeface="Darker Grotesque"/>
              </a:rPr>
              <a:t>Page 1</a:t>
            </a:r>
            <a:endParaRPr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sp>
        <p:nvSpPr>
          <p:cNvPr id="550" name="Google Shape;550;p57"/>
          <p:cNvSpPr txBox="1"/>
          <p:nvPr/>
        </p:nvSpPr>
        <p:spPr>
          <a:xfrm>
            <a:off x="2825925" y="2857750"/>
            <a:ext cx="319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arker Grotesque"/>
                <a:ea typeface="Darker Grotesque"/>
                <a:cs typeface="Darker Grotesque"/>
                <a:sym typeface="Darker Grotesque"/>
              </a:rPr>
              <a:t>BY TECHMAIS</a:t>
            </a:r>
            <a:endParaRPr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sp>
        <p:nvSpPr>
          <p:cNvPr id="551" name="Google Shape;551;p57"/>
          <p:cNvSpPr txBox="1"/>
          <p:nvPr>
            <p:ph idx="4294967295" type="subTitle"/>
          </p:nvPr>
        </p:nvSpPr>
        <p:spPr>
          <a:xfrm>
            <a:off x="4547950" y="3089075"/>
            <a:ext cx="1959600" cy="176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Century Gothic"/>
                <a:ea typeface="Century Gothic"/>
                <a:cs typeface="Century Gothic"/>
                <a:sym typeface="Century Gothic"/>
              </a:rPr>
              <a:t>Felippe Magarão</a:t>
            </a:r>
            <a:endParaRPr sz="13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Century Gothic"/>
                <a:ea typeface="Century Gothic"/>
                <a:cs typeface="Century Gothic"/>
                <a:sym typeface="Century Gothic"/>
              </a:rPr>
              <a:t>Fernanda Moysés</a:t>
            </a:r>
            <a:endParaRPr sz="13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Century Gothic"/>
                <a:ea typeface="Century Gothic"/>
                <a:cs typeface="Century Gothic"/>
                <a:sym typeface="Century Gothic"/>
              </a:rPr>
              <a:t>Pedro Brito</a:t>
            </a:r>
            <a:endParaRPr sz="13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Century Gothic"/>
                <a:ea typeface="Century Gothic"/>
                <a:cs typeface="Century Gothic"/>
                <a:sym typeface="Century Gothic"/>
              </a:rPr>
              <a:t>João Pedro Bezamat</a:t>
            </a:r>
            <a:endParaRPr sz="13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Century Gothic"/>
                <a:ea typeface="Century Gothic"/>
                <a:cs typeface="Century Gothic"/>
                <a:sym typeface="Century Gothic"/>
              </a:rPr>
              <a:t>Larissa Nobrega </a:t>
            </a:r>
            <a:endParaRPr sz="13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Century Gothic"/>
                <a:ea typeface="Century Gothic"/>
                <a:cs typeface="Century Gothic"/>
                <a:sym typeface="Century Gothic"/>
              </a:rPr>
              <a:t>Giovanna Amaral</a:t>
            </a:r>
            <a:endParaRPr sz="13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552" name="Google Shape;552;p57"/>
          <p:cNvPicPr preferRelativeResize="0"/>
          <p:nvPr/>
        </p:nvPicPr>
        <p:blipFill rotWithShape="1">
          <a:blip r:embed="rId3">
            <a:alphaModFix/>
          </a:blip>
          <a:srcRect b="19768" l="7340" r="4538" t="0"/>
          <a:stretch/>
        </p:blipFill>
        <p:spPr>
          <a:xfrm flipH="1" rot="7200074">
            <a:off x="6262659" y="2809073"/>
            <a:ext cx="4276576" cy="2950509"/>
          </a:xfrm>
          <a:prstGeom prst="rect">
            <a:avLst/>
          </a:prstGeom>
          <a:noFill/>
          <a:ln>
            <a:noFill/>
          </a:ln>
        </p:spPr>
      </p:pic>
      <p:sp>
        <p:nvSpPr>
          <p:cNvPr id="553" name="Google Shape;553;p57"/>
          <p:cNvSpPr txBox="1"/>
          <p:nvPr/>
        </p:nvSpPr>
        <p:spPr>
          <a:xfrm>
            <a:off x="8648550" y="4680950"/>
            <a:ext cx="66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arker Grotesque"/>
                <a:ea typeface="Darker Grotesque"/>
                <a:cs typeface="Darker Grotesque"/>
                <a:sym typeface="Darker Grotesque"/>
              </a:rPr>
              <a:t>Page 1</a:t>
            </a:r>
            <a:endParaRPr/>
          </a:p>
        </p:txBody>
      </p:sp>
    </p:spTree>
  </p:cSld>
  <p:clrMapOvr>
    <a:masterClrMapping/>
  </p:clrMapOvr>
  <mc:AlternateContent>
    <mc:Choice Requires="p14">
      <p:transition p14:dur="100">
        <p:fade thruBlk="1"/>
      </p:transition>
    </mc:Choice>
    <mc:Fallback>
      <p:transition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p66"/>
          <p:cNvSpPr txBox="1"/>
          <p:nvPr>
            <p:ph type="title"/>
          </p:nvPr>
        </p:nvSpPr>
        <p:spPr>
          <a:xfrm>
            <a:off x="4672825" y="1775400"/>
            <a:ext cx="4245300" cy="84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Orbitron"/>
                <a:ea typeface="Orbitron"/>
                <a:cs typeface="Orbitron"/>
                <a:sym typeface="Orbitron"/>
              </a:rPr>
              <a:t>Giovanna Amaral</a:t>
            </a:r>
            <a:endParaRPr b="1" sz="3000">
              <a:latin typeface="Orbitron"/>
              <a:ea typeface="Orbitron"/>
              <a:cs typeface="Orbitron"/>
              <a:sym typeface="Orbitron"/>
            </a:endParaRPr>
          </a:p>
        </p:txBody>
      </p:sp>
      <p:sp>
        <p:nvSpPr>
          <p:cNvPr id="715" name="Google Shape;715;p66"/>
          <p:cNvSpPr txBox="1"/>
          <p:nvPr>
            <p:ph idx="1" type="body"/>
          </p:nvPr>
        </p:nvSpPr>
        <p:spPr>
          <a:xfrm>
            <a:off x="5198275" y="2447875"/>
            <a:ext cx="2569800" cy="7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000000"/>
                </a:solidFill>
              </a:rPr>
              <a:t>Gerente de projetos</a:t>
            </a:r>
            <a:endParaRPr sz="2500"/>
          </a:p>
        </p:txBody>
      </p:sp>
      <p:pic>
        <p:nvPicPr>
          <p:cNvPr id="716" name="Google Shape;716;p66"/>
          <p:cNvPicPr preferRelativeResize="0"/>
          <p:nvPr/>
        </p:nvPicPr>
        <p:blipFill rotWithShape="1">
          <a:blip r:embed="rId3">
            <a:alphaModFix/>
          </a:blip>
          <a:srcRect b="19768" l="7340" r="4538" t="0"/>
          <a:stretch/>
        </p:blipFill>
        <p:spPr>
          <a:xfrm rot="-1846612">
            <a:off x="-1309417" y="-1158548"/>
            <a:ext cx="3498427" cy="2413616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66"/>
          <p:cNvPicPr preferRelativeResize="0"/>
          <p:nvPr/>
        </p:nvPicPr>
        <p:blipFill rotWithShape="1">
          <a:blip r:embed="rId3">
            <a:alphaModFix/>
          </a:blip>
          <a:srcRect b="19768" l="7340" r="4538" t="0"/>
          <a:stretch/>
        </p:blipFill>
        <p:spPr>
          <a:xfrm rot="8556180">
            <a:off x="6950660" y="3634228"/>
            <a:ext cx="3498424" cy="2413615"/>
          </a:xfrm>
          <a:prstGeom prst="rect">
            <a:avLst/>
          </a:prstGeom>
          <a:noFill/>
          <a:ln>
            <a:noFill/>
          </a:ln>
        </p:spPr>
      </p:pic>
      <p:sp>
        <p:nvSpPr>
          <p:cNvPr id="718" name="Google Shape;718;p66">
            <a:hlinkClick action="ppaction://hlinkshowjump?jump=nextslide"/>
          </p:cNvPr>
          <p:cNvSpPr/>
          <p:nvPr/>
        </p:nvSpPr>
        <p:spPr>
          <a:xfrm>
            <a:off x="271492" y="2100174"/>
            <a:ext cx="193611" cy="193446"/>
          </a:xfrm>
          <a:custGeom>
            <a:rect b="b" l="l" r="r" t="t"/>
            <a:pathLst>
              <a:path extrusionOk="0" h="13599" w="13613">
                <a:moveTo>
                  <a:pt x="6799" y="0"/>
                </a:moveTo>
                <a:cubicBezTo>
                  <a:pt x="3046" y="0"/>
                  <a:pt x="0" y="3046"/>
                  <a:pt x="0" y="6799"/>
                </a:cubicBezTo>
                <a:cubicBezTo>
                  <a:pt x="0" y="10552"/>
                  <a:pt x="3046" y="13598"/>
                  <a:pt x="6799" y="13598"/>
                </a:cubicBezTo>
                <a:cubicBezTo>
                  <a:pt x="10567" y="13598"/>
                  <a:pt x="13613" y="10552"/>
                  <a:pt x="13613" y="6799"/>
                </a:cubicBezTo>
                <a:cubicBezTo>
                  <a:pt x="13613" y="3046"/>
                  <a:pt x="10567" y="0"/>
                  <a:pt x="6799" y="0"/>
                </a:cubicBezTo>
                <a:close/>
              </a:path>
            </a:pathLst>
          </a:custGeom>
          <a:gradFill>
            <a:gsLst>
              <a:gs pos="0">
                <a:srgbClr val="8DF1FF"/>
              </a:gs>
              <a:gs pos="30000">
                <a:srgbClr val="F2CEFF"/>
              </a:gs>
              <a:gs pos="100000">
                <a:srgbClr val="0445FF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9" name="Google Shape;719;p66">
            <a:hlinkClick action="ppaction://hlinksldjump" r:id="rId4"/>
          </p:cNvPr>
          <p:cNvSpPr/>
          <p:nvPr/>
        </p:nvSpPr>
        <p:spPr>
          <a:xfrm>
            <a:off x="271492" y="2350079"/>
            <a:ext cx="193611" cy="193446"/>
          </a:xfrm>
          <a:custGeom>
            <a:rect b="b" l="l" r="r" t="t"/>
            <a:pathLst>
              <a:path extrusionOk="0" h="13599" w="13613">
                <a:moveTo>
                  <a:pt x="6799" y="0"/>
                </a:moveTo>
                <a:cubicBezTo>
                  <a:pt x="3046" y="0"/>
                  <a:pt x="0" y="3046"/>
                  <a:pt x="0" y="6799"/>
                </a:cubicBezTo>
                <a:cubicBezTo>
                  <a:pt x="0" y="10552"/>
                  <a:pt x="3046" y="13598"/>
                  <a:pt x="6799" y="13598"/>
                </a:cubicBezTo>
                <a:cubicBezTo>
                  <a:pt x="10567" y="13598"/>
                  <a:pt x="13613" y="10552"/>
                  <a:pt x="13613" y="6799"/>
                </a:cubicBezTo>
                <a:cubicBezTo>
                  <a:pt x="13613" y="3046"/>
                  <a:pt x="10567" y="0"/>
                  <a:pt x="6799" y="0"/>
                </a:cubicBezTo>
                <a:close/>
              </a:path>
            </a:pathLst>
          </a:custGeom>
          <a:gradFill>
            <a:gsLst>
              <a:gs pos="0">
                <a:srgbClr val="8DF1FF"/>
              </a:gs>
              <a:gs pos="30000">
                <a:srgbClr val="F2CEFF"/>
              </a:gs>
              <a:gs pos="100000">
                <a:srgbClr val="0445FF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0" name="Google Shape;720;p66"/>
          <p:cNvSpPr/>
          <p:nvPr/>
        </p:nvSpPr>
        <p:spPr>
          <a:xfrm>
            <a:off x="271492" y="2599984"/>
            <a:ext cx="193611" cy="193446"/>
          </a:xfrm>
          <a:custGeom>
            <a:rect b="b" l="l" r="r" t="t"/>
            <a:pathLst>
              <a:path extrusionOk="0" h="13599" w="13613">
                <a:moveTo>
                  <a:pt x="6799" y="0"/>
                </a:moveTo>
                <a:cubicBezTo>
                  <a:pt x="3046" y="0"/>
                  <a:pt x="0" y="3046"/>
                  <a:pt x="0" y="6799"/>
                </a:cubicBezTo>
                <a:cubicBezTo>
                  <a:pt x="0" y="10552"/>
                  <a:pt x="3046" y="13598"/>
                  <a:pt x="6799" y="13598"/>
                </a:cubicBezTo>
                <a:cubicBezTo>
                  <a:pt x="10567" y="13598"/>
                  <a:pt x="13613" y="10552"/>
                  <a:pt x="13613" y="6799"/>
                </a:cubicBezTo>
                <a:cubicBezTo>
                  <a:pt x="13613" y="3046"/>
                  <a:pt x="10567" y="0"/>
                  <a:pt x="6799" y="0"/>
                </a:cubicBezTo>
                <a:close/>
              </a:path>
            </a:pathLst>
          </a:custGeom>
          <a:gradFill>
            <a:gsLst>
              <a:gs pos="0">
                <a:srgbClr val="8DF1FF"/>
              </a:gs>
              <a:gs pos="30000">
                <a:srgbClr val="F2CEFF"/>
              </a:gs>
              <a:gs pos="100000">
                <a:srgbClr val="0445FF"/>
              </a:gs>
            </a:gsLst>
            <a:lin ang="8099331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uFill>
                  <a:noFill/>
                </a:uFill>
                <a:latin typeface="Darker Grotesque"/>
                <a:ea typeface="Darker Grotesque"/>
                <a:cs typeface="Darker Grotesque"/>
                <a:sym typeface="Darker Grotesque"/>
                <a:hlinkClick action="ppaction://hlinksldjump"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1</a:t>
            </a:r>
            <a:endParaRPr b="1" sz="1200">
              <a:solidFill>
                <a:schemeClr val="dk2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sp>
        <p:nvSpPr>
          <p:cNvPr id="721" name="Google Shape;721;p66">
            <a:hlinkClick action="ppaction://hlinksldjump" r:id="rId6"/>
          </p:cNvPr>
          <p:cNvSpPr/>
          <p:nvPr/>
        </p:nvSpPr>
        <p:spPr>
          <a:xfrm>
            <a:off x="312597" y="2386311"/>
            <a:ext cx="111412" cy="111267"/>
          </a:xfrm>
          <a:custGeom>
            <a:rect b="b" l="l" r="r" t="t"/>
            <a:pathLst>
              <a:path extrusionOk="0" h="13822" w="13840">
                <a:moveTo>
                  <a:pt x="6911" y="881"/>
                </a:moveTo>
                <a:lnTo>
                  <a:pt x="13030" y="3671"/>
                </a:lnTo>
                <a:lnTo>
                  <a:pt x="13030" y="4571"/>
                </a:lnTo>
                <a:lnTo>
                  <a:pt x="6911" y="1781"/>
                </a:lnTo>
                <a:lnTo>
                  <a:pt x="810" y="4571"/>
                </a:lnTo>
                <a:lnTo>
                  <a:pt x="810" y="3671"/>
                </a:lnTo>
                <a:lnTo>
                  <a:pt x="6911" y="881"/>
                </a:lnTo>
                <a:close/>
                <a:moveTo>
                  <a:pt x="6911" y="2664"/>
                </a:moveTo>
                <a:lnTo>
                  <a:pt x="13030" y="5452"/>
                </a:lnTo>
                <a:lnTo>
                  <a:pt x="13030" y="13011"/>
                </a:lnTo>
                <a:lnTo>
                  <a:pt x="810" y="13011"/>
                </a:lnTo>
                <a:lnTo>
                  <a:pt x="810" y="5452"/>
                </a:lnTo>
                <a:lnTo>
                  <a:pt x="6911" y="2664"/>
                </a:lnTo>
                <a:close/>
                <a:moveTo>
                  <a:pt x="6911" y="0"/>
                </a:moveTo>
                <a:lnTo>
                  <a:pt x="1" y="3149"/>
                </a:lnTo>
                <a:lnTo>
                  <a:pt x="1" y="13821"/>
                </a:lnTo>
                <a:lnTo>
                  <a:pt x="13839" y="13821"/>
                </a:lnTo>
                <a:lnTo>
                  <a:pt x="13839" y="3149"/>
                </a:lnTo>
                <a:lnTo>
                  <a:pt x="691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2" name="Google Shape;722;p66">
            <a:hlinkClick action="ppaction://hlinksldjump" r:id="rId7"/>
          </p:cNvPr>
          <p:cNvSpPr/>
          <p:nvPr/>
        </p:nvSpPr>
        <p:spPr>
          <a:xfrm>
            <a:off x="337227" y="2427297"/>
            <a:ext cx="62146" cy="54917"/>
          </a:xfrm>
          <a:custGeom>
            <a:rect b="b" l="l" r="r" t="t"/>
            <a:pathLst>
              <a:path extrusionOk="0" h="6822" w="7720">
                <a:moveTo>
                  <a:pt x="5255" y="811"/>
                </a:moveTo>
                <a:cubicBezTo>
                  <a:pt x="5651" y="811"/>
                  <a:pt x="6011" y="955"/>
                  <a:pt x="6280" y="1224"/>
                </a:cubicBezTo>
                <a:cubicBezTo>
                  <a:pt x="6839" y="1783"/>
                  <a:pt x="6839" y="2700"/>
                  <a:pt x="6280" y="3258"/>
                </a:cubicBezTo>
                <a:lnTo>
                  <a:pt x="3851" y="5670"/>
                </a:lnTo>
                <a:lnTo>
                  <a:pt x="1440" y="3258"/>
                </a:lnTo>
                <a:cubicBezTo>
                  <a:pt x="881" y="2700"/>
                  <a:pt x="881" y="1783"/>
                  <a:pt x="1440" y="1224"/>
                </a:cubicBezTo>
                <a:cubicBezTo>
                  <a:pt x="1709" y="955"/>
                  <a:pt x="2069" y="811"/>
                  <a:pt x="2465" y="811"/>
                </a:cubicBezTo>
                <a:cubicBezTo>
                  <a:pt x="2844" y="811"/>
                  <a:pt x="3204" y="955"/>
                  <a:pt x="3473" y="1224"/>
                </a:cubicBezTo>
                <a:lnTo>
                  <a:pt x="3851" y="1620"/>
                </a:lnTo>
                <a:lnTo>
                  <a:pt x="4247" y="1224"/>
                </a:lnTo>
                <a:cubicBezTo>
                  <a:pt x="4517" y="955"/>
                  <a:pt x="4876" y="811"/>
                  <a:pt x="5255" y="811"/>
                </a:cubicBezTo>
                <a:close/>
                <a:moveTo>
                  <a:pt x="2465" y="0"/>
                </a:moveTo>
                <a:cubicBezTo>
                  <a:pt x="1853" y="0"/>
                  <a:pt x="1296" y="235"/>
                  <a:pt x="864" y="667"/>
                </a:cubicBezTo>
                <a:cubicBezTo>
                  <a:pt x="0" y="1531"/>
                  <a:pt x="0" y="2952"/>
                  <a:pt x="864" y="3834"/>
                </a:cubicBezTo>
                <a:lnTo>
                  <a:pt x="3851" y="6822"/>
                </a:lnTo>
                <a:lnTo>
                  <a:pt x="6856" y="3834"/>
                </a:lnTo>
                <a:cubicBezTo>
                  <a:pt x="7720" y="2952"/>
                  <a:pt x="7720" y="1531"/>
                  <a:pt x="6856" y="667"/>
                </a:cubicBezTo>
                <a:cubicBezTo>
                  <a:pt x="6424" y="235"/>
                  <a:pt x="5867" y="0"/>
                  <a:pt x="5255" y="0"/>
                </a:cubicBezTo>
                <a:cubicBezTo>
                  <a:pt x="4751" y="0"/>
                  <a:pt x="4265" y="180"/>
                  <a:pt x="3851" y="487"/>
                </a:cubicBezTo>
                <a:cubicBezTo>
                  <a:pt x="3456" y="180"/>
                  <a:pt x="2969" y="0"/>
                  <a:pt x="246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23" name="Google Shape;723;p66">
            <a:hlinkClick action="ppaction://hlinkshowjump?jump=nextslide"/>
          </p:cNvPr>
          <p:cNvCxnSpPr/>
          <p:nvPr/>
        </p:nvCxnSpPr>
        <p:spPr>
          <a:xfrm>
            <a:off x="317292" y="2196900"/>
            <a:ext cx="102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724" name="Google Shape;724;p66">
            <a:hlinkClick action="ppaction://hlinkshowjump?jump=previousslide"/>
          </p:cNvPr>
          <p:cNvSpPr/>
          <p:nvPr/>
        </p:nvSpPr>
        <p:spPr>
          <a:xfrm>
            <a:off x="271492" y="2849890"/>
            <a:ext cx="193611" cy="193446"/>
          </a:xfrm>
          <a:custGeom>
            <a:rect b="b" l="l" r="r" t="t"/>
            <a:pathLst>
              <a:path extrusionOk="0" h="13599" w="13613">
                <a:moveTo>
                  <a:pt x="6799" y="0"/>
                </a:moveTo>
                <a:cubicBezTo>
                  <a:pt x="3046" y="0"/>
                  <a:pt x="0" y="3046"/>
                  <a:pt x="0" y="6799"/>
                </a:cubicBezTo>
                <a:cubicBezTo>
                  <a:pt x="0" y="10552"/>
                  <a:pt x="3046" y="13598"/>
                  <a:pt x="6799" y="13598"/>
                </a:cubicBezTo>
                <a:cubicBezTo>
                  <a:pt x="10567" y="13598"/>
                  <a:pt x="13613" y="10552"/>
                  <a:pt x="13613" y="6799"/>
                </a:cubicBezTo>
                <a:cubicBezTo>
                  <a:pt x="13613" y="3046"/>
                  <a:pt x="10567" y="0"/>
                  <a:pt x="6799" y="0"/>
                </a:cubicBezTo>
                <a:close/>
              </a:path>
            </a:pathLst>
          </a:custGeom>
          <a:gradFill>
            <a:gsLst>
              <a:gs pos="0">
                <a:srgbClr val="8DF1FF"/>
              </a:gs>
              <a:gs pos="30000">
                <a:srgbClr val="F2CEFF"/>
              </a:gs>
              <a:gs pos="100000">
                <a:srgbClr val="0445FF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25" name="Google Shape;725;p66">
            <a:hlinkClick action="ppaction://hlinkshowjump?jump=previousslide"/>
          </p:cNvPr>
          <p:cNvCxnSpPr/>
          <p:nvPr/>
        </p:nvCxnSpPr>
        <p:spPr>
          <a:xfrm>
            <a:off x="317292" y="2946613"/>
            <a:ext cx="102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oval"/>
            <a:tailEnd len="med" w="med" type="none"/>
          </a:ln>
        </p:spPr>
      </p:cxnSp>
      <p:sp>
        <p:nvSpPr>
          <p:cNvPr id="726" name="Google Shape;726;p66"/>
          <p:cNvSpPr/>
          <p:nvPr/>
        </p:nvSpPr>
        <p:spPr>
          <a:xfrm rot="10800000">
            <a:off x="3164050" y="-611016"/>
            <a:ext cx="1430700" cy="14307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13560000" dist="19050">
              <a:srgbClr val="4877FF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27" name="Google Shape;727;p6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-5" y="-59235"/>
            <a:ext cx="4245200" cy="5236813"/>
          </a:xfrm>
          <a:prstGeom prst="rect">
            <a:avLst/>
          </a:prstGeom>
          <a:noFill/>
          <a:ln>
            <a:noFill/>
          </a:ln>
        </p:spPr>
      </p:pic>
      <p:sp>
        <p:nvSpPr>
          <p:cNvPr id="728" name="Google Shape;728;p66"/>
          <p:cNvSpPr txBox="1"/>
          <p:nvPr/>
        </p:nvSpPr>
        <p:spPr>
          <a:xfrm>
            <a:off x="8118300" y="4743300"/>
            <a:ext cx="1025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arker Grotesque"/>
                <a:ea typeface="Darker Grotesque"/>
                <a:cs typeface="Darker Grotesque"/>
                <a:sym typeface="Darker Grotesque"/>
              </a:rPr>
              <a:t>Page 10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67"/>
          <p:cNvSpPr txBox="1"/>
          <p:nvPr>
            <p:ph type="title"/>
          </p:nvPr>
        </p:nvSpPr>
        <p:spPr>
          <a:xfrm>
            <a:off x="1995725" y="718650"/>
            <a:ext cx="5356800" cy="53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JORNADA DO GRUPO</a:t>
            </a:r>
            <a:endParaRPr sz="3200"/>
          </a:p>
        </p:txBody>
      </p:sp>
      <p:sp>
        <p:nvSpPr>
          <p:cNvPr id="734" name="Google Shape;734;p67"/>
          <p:cNvSpPr txBox="1"/>
          <p:nvPr>
            <p:ph idx="1" type="subTitle"/>
          </p:nvPr>
        </p:nvSpPr>
        <p:spPr>
          <a:xfrm>
            <a:off x="669138" y="1174350"/>
            <a:ext cx="7805700" cy="376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No primeiro dia recebemos a proposta do projeto, e após a primeira entrevista, definimos os 5W2H (o quê, quem, quando, etc) e os requisitos que seriam necessários. Separamos os requisitos em funcionais e não funcionais, e foi preciso mais uma reunião para entender ao certo o que teríamos de fazer. Também buscamos saber mais as especificações acerca dos chamados e as permissões de cada cliente/administrador dentro do sistema.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Começamos então a esboçar o projeto, ver estratégias funcionais, designs apelativos e estudar mais sobre projetos similares.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</p:txBody>
      </p:sp>
      <p:grpSp>
        <p:nvGrpSpPr>
          <p:cNvPr id="735" name="Google Shape;735;p67"/>
          <p:cNvGrpSpPr/>
          <p:nvPr/>
        </p:nvGrpSpPr>
        <p:grpSpPr>
          <a:xfrm>
            <a:off x="604274" y="2961283"/>
            <a:ext cx="43276" cy="411646"/>
            <a:chOff x="1256711" y="1178908"/>
            <a:chExt cx="43276" cy="411646"/>
          </a:xfrm>
        </p:grpSpPr>
        <p:grpSp>
          <p:nvGrpSpPr>
            <p:cNvPr id="736" name="Google Shape;736;p67"/>
            <p:cNvGrpSpPr/>
            <p:nvPr/>
          </p:nvGrpSpPr>
          <p:grpSpPr>
            <a:xfrm>
              <a:off x="1256711" y="1178908"/>
              <a:ext cx="43276" cy="184846"/>
              <a:chOff x="1256700" y="1103575"/>
              <a:chExt cx="60900" cy="260200"/>
            </a:xfrm>
          </p:grpSpPr>
          <p:sp>
            <p:nvSpPr>
              <p:cNvPr id="737" name="Google Shape;737;p67"/>
              <p:cNvSpPr/>
              <p:nvPr/>
            </p:nvSpPr>
            <p:spPr>
              <a:xfrm>
                <a:off x="1256700" y="110357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8" name="Google Shape;738;p67"/>
              <p:cNvSpPr/>
              <p:nvPr/>
            </p:nvSpPr>
            <p:spPr>
              <a:xfrm>
                <a:off x="1256700" y="120322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9" name="Google Shape;739;p67"/>
              <p:cNvSpPr/>
              <p:nvPr/>
            </p:nvSpPr>
            <p:spPr>
              <a:xfrm>
                <a:off x="1256700" y="130287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40" name="Google Shape;740;p67"/>
            <p:cNvGrpSpPr/>
            <p:nvPr/>
          </p:nvGrpSpPr>
          <p:grpSpPr>
            <a:xfrm>
              <a:off x="1256711" y="1405708"/>
              <a:ext cx="43276" cy="184846"/>
              <a:chOff x="1256700" y="1103575"/>
              <a:chExt cx="60900" cy="260200"/>
            </a:xfrm>
          </p:grpSpPr>
          <p:sp>
            <p:nvSpPr>
              <p:cNvPr id="741" name="Google Shape;741;p67"/>
              <p:cNvSpPr/>
              <p:nvPr/>
            </p:nvSpPr>
            <p:spPr>
              <a:xfrm>
                <a:off x="1256700" y="110357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2" name="Google Shape;742;p67"/>
              <p:cNvSpPr/>
              <p:nvPr/>
            </p:nvSpPr>
            <p:spPr>
              <a:xfrm>
                <a:off x="1256700" y="120322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3" name="Google Shape;743;p67"/>
              <p:cNvSpPr/>
              <p:nvPr/>
            </p:nvSpPr>
            <p:spPr>
              <a:xfrm>
                <a:off x="1256700" y="130287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744" name="Google Shape;744;p67"/>
          <p:cNvGrpSpPr/>
          <p:nvPr/>
        </p:nvGrpSpPr>
        <p:grpSpPr>
          <a:xfrm>
            <a:off x="8490874" y="1254533"/>
            <a:ext cx="43276" cy="411646"/>
            <a:chOff x="1256711" y="1178908"/>
            <a:chExt cx="43276" cy="411646"/>
          </a:xfrm>
        </p:grpSpPr>
        <p:grpSp>
          <p:nvGrpSpPr>
            <p:cNvPr id="745" name="Google Shape;745;p67"/>
            <p:cNvGrpSpPr/>
            <p:nvPr/>
          </p:nvGrpSpPr>
          <p:grpSpPr>
            <a:xfrm>
              <a:off x="1256711" y="1178908"/>
              <a:ext cx="43276" cy="184846"/>
              <a:chOff x="1256700" y="1103575"/>
              <a:chExt cx="60900" cy="260200"/>
            </a:xfrm>
          </p:grpSpPr>
          <p:sp>
            <p:nvSpPr>
              <p:cNvPr id="746" name="Google Shape;746;p67"/>
              <p:cNvSpPr/>
              <p:nvPr/>
            </p:nvSpPr>
            <p:spPr>
              <a:xfrm>
                <a:off x="1256700" y="110357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7" name="Google Shape;747;p67"/>
              <p:cNvSpPr/>
              <p:nvPr/>
            </p:nvSpPr>
            <p:spPr>
              <a:xfrm>
                <a:off x="1256700" y="120322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8" name="Google Shape;748;p67"/>
              <p:cNvSpPr/>
              <p:nvPr/>
            </p:nvSpPr>
            <p:spPr>
              <a:xfrm>
                <a:off x="1256700" y="130287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49" name="Google Shape;749;p67"/>
            <p:cNvGrpSpPr/>
            <p:nvPr/>
          </p:nvGrpSpPr>
          <p:grpSpPr>
            <a:xfrm>
              <a:off x="1256711" y="1405708"/>
              <a:ext cx="43276" cy="184846"/>
              <a:chOff x="1256700" y="1103575"/>
              <a:chExt cx="60900" cy="260200"/>
            </a:xfrm>
          </p:grpSpPr>
          <p:sp>
            <p:nvSpPr>
              <p:cNvPr id="750" name="Google Shape;750;p67"/>
              <p:cNvSpPr/>
              <p:nvPr/>
            </p:nvSpPr>
            <p:spPr>
              <a:xfrm>
                <a:off x="1256700" y="110357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1" name="Google Shape;751;p67"/>
              <p:cNvSpPr/>
              <p:nvPr/>
            </p:nvSpPr>
            <p:spPr>
              <a:xfrm>
                <a:off x="1256700" y="120322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2" name="Google Shape;752;p67"/>
              <p:cNvSpPr/>
              <p:nvPr/>
            </p:nvSpPr>
            <p:spPr>
              <a:xfrm>
                <a:off x="1256700" y="130287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753" name="Google Shape;753;p67"/>
          <p:cNvSpPr txBox="1"/>
          <p:nvPr/>
        </p:nvSpPr>
        <p:spPr>
          <a:xfrm>
            <a:off x="8426700" y="4743300"/>
            <a:ext cx="71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arker Grotesque"/>
                <a:ea typeface="Darker Grotesque"/>
                <a:cs typeface="Darker Grotesque"/>
                <a:sym typeface="Darker Grotesque"/>
              </a:rPr>
              <a:t>Page 11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8" name="Google Shape;758;p68"/>
          <p:cNvPicPr preferRelativeResize="0"/>
          <p:nvPr/>
        </p:nvPicPr>
        <p:blipFill rotWithShape="1">
          <a:blip r:embed="rId3">
            <a:alphaModFix/>
          </a:blip>
          <a:srcRect b="19768" l="7340" r="4538" t="0"/>
          <a:stretch/>
        </p:blipFill>
        <p:spPr>
          <a:xfrm rot="-4473003">
            <a:off x="-1779692" y="-230482"/>
            <a:ext cx="3431406" cy="2367394"/>
          </a:xfrm>
          <a:prstGeom prst="rect">
            <a:avLst/>
          </a:prstGeom>
          <a:noFill/>
          <a:ln>
            <a:noFill/>
          </a:ln>
        </p:spPr>
      </p:pic>
      <p:pic>
        <p:nvPicPr>
          <p:cNvPr id="759" name="Google Shape;759;p68"/>
          <p:cNvPicPr preferRelativeResize="0"/>
          <p:nvPr/>
        </p:nvPicPr>
        <p:blipFill rotWithShape="1">
          <a:blip r:embed="rId3">
            <a:alphaModFix/>
          </a:blip>
          <a:srcRect b="19768" l="7340" r="4538" t="0"/>
          <a:stretch/>
        </p:blipFill>
        <p:spPr>
          <a:xfrm rot="8099935">
            <a:off x="6999120" y="3643905"/>
            <a:ext cx="3431410" cy="2367397"/>
          </a:xfrm>
          <a:prstGeom prst="rect">
            <a:avLst/>
          </a:prstGeom>
          <a:noFill/>
          <a:ln>
            <a:noFill/>
          </a:ln>
        </p:spPr>
      </p:pic>
      <p:sp>
        <p:nvSpPr>
          <p:cNvPr id="760" name="Google Shape;760;p68"/>
          <p:cNvSpPr/>
          <p:nvPr/>
        </p:nvSpPr>
        <p:spPr>
          <a:xfrm rot="10800000">
            <a:off x="7513188" y="-3212207"/>
            <a:ext cx="4510200" cy="4510200"/>
          </a:xfrm>
          <a:prstGeom prst="ellipse">
            <a:avLst/>
          </a:prstGeom>
          <a:gradFill>
            <a:gsLst>
              <a:gs pos="0">
                <a:srgbClr val="8DF1FF"/>
              </a:gs>
              <a:gs pos="30000">
                <a:srgbClr val="F2CEFF"/>
              </a:gs>
              <a:gs pos="100000">
                <a:srgbClr val="0445FF"/>
              </a:gs>
            </a:gsLst>
            <a:lin ang="8100019" scaled="0"/>
          </a:gradFill>
          <a:ln>
            <a:noFill/>
          </a:ln>
          <a:effectLst>
            <a:outerShdw blurRad="57150" rotWithShape="0" algn="bl" dir="5400000" dist="19050">
              <a:srgbClr val="4877FF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61" name="Google Shape;761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586" y="395550"/>
            <a:ext cx="8018112" cy="4510199"/>
          </a:xfrm>
          <a:prstGeom prst="rect">
            <a:avLst/>
          </a:prstGeom>
          <a:noFill/>
          <a:ln>
            <a:noFill/>
          </a:ln>
        </p:spPr>
      </p:pic>
      <p:sp>
        <p:nvSpPr>
          <p:cNvPr id="762" name="Google Shape;762;p68"/>
          <p:cNvSpPr txBox="1"/>
          <p:nvPr/>
        </p:nvSpPr>
        <p:spPr>
          <a:xfrm>
            <a:off x="8426700" y="4743300"/>
            <a:ext cx="71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arker Grotesque"/>
                <a:ea typeface="Darker Grotesque"/>
                <a:cs typeface="Darker Grotesque"/>
                <a:sym typeface="Darker Grotesque"/>
              </a:rPr>
              <a:t>Page 12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7" name="Google Shape;767;p69"/>
          <p:cNvPicPr preferRelativeResize="0"/>
          <p:nvPr/>
        </p:nvPicPr>
        <p:blipFill rotWithShape="1">
          <a:blip r:embed="rId3">
            <a:alphaModFix/>
          </a:blip>
          <a:srcRect b="19768" l="7340" r="4538" t="0"/>
          <a:stretch/>
        </p:blipFill>
        <p:spPr>
          <a:xfrm rot="-4473003">
            <a:off x="-2057542" y="-130732"/>
            <a:ext cx="3431406" cy="2367394"/>
          </a:xfrm>
          <a:prstGeom prst="rect">
            <a:avLst/>
          </a:prstGeom>
          <a:noFill/>
          <a:ln>
            <a:noFill/>
          </a:ln>
        </p:spPr>
      </p:pic>
      <p:pic>
        <p:nvPicPr>
          <p:cNvPr id="768" name="Google Shape;768;p69"/>
          <p:cNvPicPr preferRelativeResize="0"/>
          <p:nvPr/>
        </p:nvPicPr>
        <p:blipFill rotWithShape="1">
          <a:blip r:embed="rId3">
            <a:alphaModFix/>
          </a:blip>
          <a:srcRect b="19768" l="7340" r="4538" t="0"/>
          <a:stretch/>
        </p:blipFill>
        <p:spPr>
          <a:xfrm rot="8099935">
            <a:off x="6999120" y="3643905"/>
            <a:ext cx="3431410" cy="2367397"/>
          </a:xfrm>
          <a:prstGeom prst="rect">
            <a:avLst/>
          </a:prstGeom>
          <a:noFill/>
          <a:ln>
            <a:noFill/>
          </a:ln>
        </p:spPr>
      </p:pic>
      <p:sp>
        <p:nvSpPr>
          <p:cNvPr id="769" name="Google Shape;769;p69"/>
          <p:cNvSpPr/>
          <p:nvPr/>
        </p:nvSpPr>
        <p:spPr>
          <a:xfrm rot="10800000">
            <a:off x="7513188" y="-3212207"/>
            <a:ext cx="4510200" cy="4510200"/>
          </a:xfrm>
          <a:prstGeom prst="ellipse">
            <a:avLst/>
          </a:prstGeom>
          <a:gradFill>
            <a:gsLst>
              <a:gs pos="0">
                <a:srgbClr val="8DF1FF"/>
              </a:gs>
              <a:gs pos="30000">
                <a:srgbClr val="F2CEFF"/>
              </a:gs>
              <a:gs pos="100000">
                <a:srgbClr val="0445FF"/>
              </a:gs>
            </a:gsLst>
            <a:lin ang="8100019" scaled="0"/>
          </a:gradFill>
          <a:ln>
            <a:noFill/>
          </a:ln>
          <a:effectLst>
            <a:outerShdw blurRad="57150" rotWithShape="0" algn="bl" dir="5400000" dist="19050">
              <a:srgbClr val="4877FF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70" name="Google Shape;770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1520" y="381000"/>
            <a:ext cx="8018131" cy="4510199"/>
          </a:xfrm>
          <a:prstGeom prst="rect">
            <a:avLst/>
          </a:prstGeom>
          <a:noFill/>
          <a:ln>
            <a:noFill/>
          </a:ln>
        </p:spPr>
      </p:pic>
      <p:sp>
        <p:nvSpPr>
          <p:cNvPr id="771" name="Google Shape;771;p69"/>
          <p:cNvSpPr txBox="1"/>
          <p:nvPr/>
        </p:nvSpPr>
        <p:spPr>
          <a:xfrm>
            <a:off x="8426700" y="4743300"/>
            <a:ext cx="71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arker Grotesque"/>
                <a:ea typeface="Darker Grotesque"/>
                <a:cs typeface="Darker Grotesque"/>
                <a:sym typeface="Darker Grotesque"/>
              </a:rPr>
              <a:t>Page 13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6" name="Google Shape;776;p70"/>
          <p:cNvPicPr preferRelativeResize="0"/>
          <p:nvPr/>
        </p:nvPicPr>
        <p:blipFill rotWithShape="1">
          <a:blip r:embed="rId3">
            <a:alphaModFix/>
          </a:blip>
          <a:srcRect b="19768" l="7340" r="4538" t="0"/>
          <a:stretch/>
        </p:blipFill>
        <p:spPr>
          <a:xfrm rot="-4473003">
            <a:off x="-1900817" y="-130732"/>
            <a:ext cx="3431406" cy="2367394"/>
          </a:xfrm>
          <a:prstGeom prst="rect">
            <a:avLst/>
          </a:prstGeom>
          <a:noFill/>
          <a:ln>
            <a:noFill/>
          </a:ln>
        </p:spPr>
      </p:pic>
      <p:pic>
        <p:nvPicPr>
          <p:cNvPr id="777" name="Google Shape;777;p70"/>
          <p:cNvPicPr preferRelativeResize="0"/>
          <p:nvPr/>
        </p:nvPicPr>
        <p:blipFill rotWithShape="1">
          <a:blip r:embed="rId3">
            <a:alphaModFix/>
          </a:blip>
          <a:srcRect b="19768" l="7340" r="4538" t="0"/>
          <a:stretch/>
        </p:blipFill>
        <p:spPr>
          <a:xfrm rot="8099935">
            <a:off x="6999120" y="3643905"/>
            <a:ext cx="3431410" cy="2367397"/>
          </a:xfrm>
          <a:prstGeom prst="rect">
            <a:avLst/>
          </a:prstGeom>
          <a:noFill/>
          <a:ln>
            <a:noFill/>
          </a:ln>
        </p:spPr>
      </p:pic>
      <p:sp>
        <p:nvSpPr>
          <p:cNvPr id="778" name="Google Shape;778;p70"/>
          <p:cNvSpPr/>
          <p:nvPr/>
        </p:nvSpPr>
        <p:spPr>
          <a:xfrm rot="10800000">
            <a:off x="7513188" y="-3212207"/>
            <a:ext cx="4510200" cy="4510200"/>
          </a:xfrm>
          <a:prstGeom prst="ellipse">
            <a:avLst/>
          </a:prstGeom>
          <a:gradFill>
            <a:gsLst>
              <a:gs pos="0">
                <a:srgbClr val="8DF1FF"/>
              </a:gs>
              <a:gs pos="30000">
                <a:srgbClr val="F2CEFF"/>
              </a:gs>
              <a:gs pos="100000">
                <a:srgbClr val="0445FF"/>
              </a:gs>
            </a:gsLst>
            <a:lin ang="8100019" scaled="0"/>
          </a:gradFill>
          <a:ln>
            <a:noFill/>
          </a:ln>
          <a:effectLst>
            <a:outerShdw blurRad="57150" rotWithShape="0" algn="bl" dir="5400000" dist="19050">
              <a:srgbClr val="4877FF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79" name="Google Shape;779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5075" y="386750"/>
            <a:ext cx="7838400" cy="4409100"/>
          </a:xfrm>
          <a:prstGeom prst="rect">
            <a:avLst/>
          </a:prstGeom>
          <a:noFill/>
          <a:ln>
            <a:noFill/>
          </a:ln>
        </p:spPr>
      </p:pic>
      <p:sp>
        <p:nvSpPr>
          <p:cNvPr id="780" name="Google Shape;780;p70"/>
          <p:cNvSpPr txBox="1"/>
          <p:nvPr/>
        </p:nvSpPr>
        <p:spPr>
          <a:xfrm>
            <a:off x="8426700" y="4743300"/>
            <a:ext cx="71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arker Grotesque"/>
                <a:ea typeface="Darker Grotesque"/>
                <a:cs typeface="Darker Grotesque"/>
                <a:sym typeface="Darker Grotesque"/>
              </a:rPr>
              <a:t>Page 14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71"/>
          <p:cNvSpPr txBox="1"/>
          <p:nvPr>
            <p:ph type="title"/>
          </p:nvPr>
        </p:nvSpPr>
        <p:spPr>
          <a:xfrm>
            <a:off x="1081325" y="718650"/>
            <a:ext cx="6367800" cy="53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DESAFIOS E CONQUISTAS</a:t>
            </a:r>
            <a:endParaRPr sz="3200"/>
          </a:p>
        </p:txBody>
      </p:sp>
      <p:sp>
        <p:nvSpPr>
          <p:cNvPr id="786" name="Google Shape;786;p71"/>
          <p:cNvSpPr txBox="1"/>
          <p:nvPr>
            <p:ph idx="1" type="subTitle"/>
          </p:nvPr>
        </p:nvSpPr>
        <p:spPr>
          <a:xfrm>
            <a:off x="669138" y="1174350"/>
            <a:ext cx="7805700" cy="376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</p:txBody>
      </p:sp>
      <p:sp>
        <p:nvSpPr>
          <p:cNvPr id="787" name="Google Shape;787;p71">
            <a:hlinkClick action="ppaction://hlinksldjump" r:id="rId3"/>
          </p:cNvPr>
          <p:cNvSpPr/>
          <p:nvPr/>
        </p:nvSpPr>
        <p:spPr>
          <a:xfrm>
            <a:off x="337227" y="2552247"/>
            <a:ext cx="62146" cy="54917"/>
          </a:xfrm>
          <a:custGeom>
            <a:rect b="b" l="l" r="r" t="t"/>
            <a:pathLst>
              <a:path extrusionOk="0" h="6822" w="7720">
                <a:moveTo>
                  <a:pt x="5255" y="811"/>
                </a:moveTo>
                <a:cubicBezTo>
                  <a:pt x="5651" y="811"/>
                  <a:pt x="6011" y="955"/>
                  <a:pt x="6280" y="1224"/>
                </a:cubicBezTo>
                <a:cubicBezTo>
                  <a:pt x="6839" y="1783"/>
                  <a:pt x="6839" y="2700"/>
                  <a:pt x="6280" y="3258"/>
                </a:cubicBezTo>
                <a:lnTo>
                  <a:pt x="3851" y="5670"/>
                </a:lnTo>
                <a:lnTo>
                  <a:pt x="1440" y="3258"/>
                </a:lnTo>
                <a:cubicBezTo>
                  <a:pt x="881" y="2700"/>
                  <a:pt x="881" y="1783"/>
                  <a:pt x="1440" y="1224"/>
                </a:cubicBezTo>
                <a:cubicBezTo>
                  <a:pt x="1709" y="955"/>
                  <a:pt x="2069" y="811"/>
                  <a:pt x="2465" y="811"/>
                </a:cubicBezTo>
                <a:cubicBezTo>
                  <a:pt x="2844" y="811"/>
                  <a:pt x="3204" y="955"/>
                  <a:pt x="3473" y="1224"/>
                </a:cubicBezTo>
                <a:lnTo>
                  <a:pt x="3851" y="1620"/>
                </a:lnTo>
                <a:lnTo>
                  <a:pt x="4247" y="1224"/>
                </a:lnTo>
                <a:cubicBezTo>
                  <a:pt x="4517" y="955"/>
                  <a:pt x="4876" y="811"/>
                  <a:pt x="5255" y="811"/>
                </a:cubicBezTo>
                <a:close/>
                <a:moveTo>
                  <a:pt x="2465" y="0"/>
                </a:moveTo>
                <a:cubicBezTo>
                  <a:pt x="1853" y="0"/>
                  <a:pt x="1296" y="235"/>
                  <a:pt x="864" y="667"/>
                </a:cubicBezTo>
                <a:cubicBezTo>
                  <a:pt x="0" y="1531"/>
                  <a:pt x="0" y="2952"/>
                  <a:pt x="864" y="3834"/>
                </a:cubicBezTo>
                <a:lnTo>
                  <a:pt x="3851" y="6822"/>
                </a:lnTo>
                <a:lnTo>
                  <a:pt x="6856" y="3834"/>
                </a:lnTo>
                <a:cubicBezTo>
                  <a:pt x="7720" y="2952"/>
                  <a:pt x="7720" y="1531"/>
                  <a:pt x="6856" y="667"/>
                </a:cubicBezTo>
                <a:cubicBezTo>
                  <a:pt x="6424" y="235"/>
                  <a:pt x="5867" y="0"/>
                  <a:pt x="5255" y="0"/>
                </a:cubicBezTo>
                <a:cubicBezTo>
                  <a:pt x="4751" y="0"/>
                  <a:pt x="4265" y="180"/>
                  <a:pt x="3851" y="487"/>
                </a:cubicBezTo>
                <a:cubicBezTo>
                  <a:pt x="3456" y="180"/>
                  <a:pt x="2969" y="0"/>
                  <a:pt x="246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88" name="Google Shape;788;p71">
            <a:hlinkClick action="ppaction://hlinkshowjump?jump=nextslide"/>
          </p:cNvPr>
          <p:cNvCxnSpPr/>
          <p:nvPr/>
        </p:nvCxnSpPr>
        <p:spPr>
          <a:xfrm>
            <a:off x="317292" y="2321850"/>
            <a:ext cx="102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789" name="Google Shape;789;p71">
            <a:hlinkClick action="ppaction://hlinkshowjump?jump=previousslide"/>
          </p:cNvPr>
          <p:cNvCxnSpPr/>
          <p:nvPr/>
        </p:nvCxnSpPr>
        <p:spPr>
          <a:xfrm>
            <a:off x="317292" y="2821638"/>
            <a:ext cx="102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oval"/>
            <a:tailEnd len="med" w="med" type="none"/>
          </a:ln>
        </p:spPr>
      </p:cxnSp>
      <p:graphicFrame>
        <p:nvGraphicFramePr>
          <p:cNvPr id="790" name="Google Shape;790;p71"/>
          <p:cNvGraphicFramePr/>
          <p:nvPr/>
        </p:nvGraphicFramePr>
        <p:xfrm>
          <a:off x="952500" y="154416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{75F035B3-B3FA-4C87-82B1-859DF7F1B338}</a:tableStyleId>
              </a:tblPr>
              <a:tblGrid>
                <a:gridCol w="3619500"/>
                <a:gridCol w="3619500"/>
              </a:tblGrid>
              <a:tr h="2384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Desafios:</a:t>
                      </a:r>
                      <a:endParaRPr/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"/>
                        <a:t>Formular e prototipar o design</a:t>
                      </a:r>
                      <a:endParaRPr/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"/>
                        <a:t>Aprender e integrar as seguintes tecnologias:</a:t>
                      </a:r>
                      <a:endParaRPr/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"/>
                        <a:t>HTML</a:t>
                      </a:r>
                      <a:endParaRPr/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"/>
                        <a:t>CSS</a:t>
                      </a:r>
                      <a:endParaRPr/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"/>
                        <a:t>Javascript</a:t>
                      </a:r>
                      <a:endParaRPr/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"/>
                        <a:t>React</a:t>
                      </a:r>
                      <a:endParaRPr/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"/>
                        <a:t>Gerenciar 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Conquistas:</a:t>
                      </a:r>
                      <a:endParaRPr b="1"/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"/>
                        <a:t>Concluímos</a:t>
                      </a:r>
                      <a:r>
                        <a:rPr lang="en"/>
                        <a:t> o material necessário para a produção</a:t>
                      </a:r>
                      <a:endParaRPr/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"/>
                        <a:t>Aprendemos a gerenciar o tempo e os recursos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791" name="Google Shape;791;p71"/>
          <p:cNvSpPr txBox="1"/>
          <p:nvPr/>
        </p:nvSpPr>
        <p:spPr>
          <a:xfrm>
            <a:off x="8426700" y="4743300"/>
            <a:ext cx="71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arker Grotesque"/>
                <a:ea typeface="Darker Grotesque"/>
                <a:cs typeface="Darker Grotesque"/>
                <a:sym typeface="Darker Grotesque"/>
              </a:rPr>
              <a:t>Page 15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72"/>
          <p:cNvSpPr txBox="1"/>
          <p:nvPr>
            <p:ph type="title"/>
          </p:nvPr>
        </p:nvSpPr>
        <p:spPr>
          <a:xfrm>
            <a:off x="3302400" y="219825"/>
            <a:ext cx="25392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5W2H</a:t>
            </a:r>
            <a:endParaRPr/>
          </a:p>
        </p:txBody>
      </p:sp>
      <p:sp>
        <p:nvSpPr>
          <p:cNvPr id="797" name="Google Shape;797;p72"/>
          <p:cNvSpPr txBox="1"/>
          <p:nvPr>
            <p:ph idx="1" type="subTitle"/>
          </p:nvPr>
        </p:nvSpPr>
        <p:spPr>
          <a:xfrm>
            <a:off x="723750" y="898825"/>
            <a:ext cx="8204700" cy="366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é?</a:t>
            </a:r>
            <a:endParaRPr b="1" sz="21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É uma técnica que ajuda a organizar e planejar projetos, eventos ou atividades de maneira eficiente. A técnica consiste em responder sete perguntas: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Char char="●"/>
            </a:pPr>
            <a:r>
              <a:rPr lang="en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What (O que será feito?)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Char char="●"/>
            </a:pPr>
            <a:r>
              <a:rPr lang="en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Why (Por que será feito?)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Char char="●"/>
            </a:pPr>
            <a:r>
              <a:rPr lang="en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Where (Onde será feito?)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Char char="●"/>
            </a:pPr>
            <a:r>
              <a:rPr lang="en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When (Quando será feito?)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Char char="●"/>
            </a:pPr>
            <a:r>
              <a:rPr lang="en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Who (Quem fará?)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Char char="●"/>
            </a:pPr>
            <a:r>
              <a:rPr lang="en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How (Como será feito?)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Char char="●"/>
            </a:pPr>
            <a:r>
              <a:rPr lang="en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How much (Quanto custará?)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98" name="Google Shape;798;p72"/>
          <p:cNvGrpSpPr/>
          <p:nvPr/>
        </p:nvGrpSpPr>
        <p:grpSpPr>
          <a:xfrm>
            <a:off x="604274" y="3899608"/>
            <a:ext cx="43276" cy="411646"/>
            <a:chOff x="1256711" y="1178908"/>
            <a:chExt cx="43276" cy="411646"/>
          </a:xfrm>
        </p:grpSpPr>
        <p:grpSp>
          <p:nvGrpSpPr>
            <p:cNvPr id="799" name="Google Shape;799;p72"/>
            <p:cNvGrpSpPr/>
            <p:nvPr/>
          </p:nvGrpSpPr>
          <p:grpSpPr>
            <a:xfrm>
              <a:off x="1256711" y="1178908"/>
              <a:ext cx="43276" cy="184846"/>
              <a:chOff x="1256700" y="1103575"/>
              <a:chExt cx="60900" cy="260200"/>
            </a:xfrm>
          </p:grpSpPr>
          <p:sp>
            <p:nvSpPr>
              <p:cNvPr id="800" name="Google Shape;800;p72"/>
              <p:cNvSpPr/>
              <p:nvPr/>
            </p:nvSpPr>
            <p:spPr>
              <a:xfrm>
                <a:off x="1256700" y="110357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1" name="Google Shape;801;p72"/>
              <p:cNvSpPr/>
              <p:nvPr/>
            </p:nvSpPr>
            <p:spPr>
              <a:xfrm>
                <a:off x="1256700" y="120322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2" name="Google Shape;802;p72"/>
              <p:cNvSpPr/>
              <p:nvPr/>
            </p:nvSpPr>
            <p:spPr>
              <a:xfrm>
                <a:off x="1256700" y="130287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03" name="Google Shape;803;p72"/>
            <p:cNvGrpSpPr/>
            <p:nvPr/>
          </p:nvGrpSpPr>
          <p:grpSpPr>
            <a:xfrm>
              <a:off x="1256711" y="1405708"/>
              <a:ext cx="43276" cy="184846"/>
              <a:chOff x="1256700" y="1103575"/>
              <a:chExt cx="60900" cy="260200"/>
            </a:xfrm>
          </p:grpSpPr>
          <p:sp>
            <p:nvSpPr>
              <p:cNvPr id="804" name="Google Shape;804;p72"/>
              <p:cNvSpPr/>
              <p:nvPr/>
            </p:nvSpPr>
            <p:spPr>
              <a:xfrm>
                <a:off x="1256700" y="110357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5" name="Google Shape;805;p72"/>
              <p:cNvSpPr/>
              <p:nvPr/>
            </p:nvSpPr>
            <p:spPr>
              <a:xfrm>
                <a:off x="1256700" y="120322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6" name="Google Shape;806;p72"/>
              <p:cNvSpPr/>
              <p:nvPr/>
            </p:nvSpPr>
            <p:spPr>
              <a:xfrm>
                <a:off x="1256700" y="130287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07" name="Google Shape;807;p72">
            <a:hlinkClick action="ppaction://hlinksldjump" r:id="rId3"/>
          </p:cNvPr>
          <p:cNvSpPr/>
          <p:nvPr/>
        </p:nvSpPr>
        <p:spPr>
          <a:xfrm>
            <a:off x="312597" y="2511261"/>
            <a:ext cx="111412" cy="111267"/>
          </a:xfrm>
          <a:custGeom>
            <a:rect b="b" l="l" r="r" t="t"/>
            <a:pathLst>
              <a:path extrusionOk="0" h="13822" w="13840">
                <a:moveTo>
                  <a:pt x="6911" y="881"/>
                </a:moveTo>
                <a:lnTo>
                  <a:pt x="13030" y="3671"/>
                </a:lnTo>
                <a:lnTo>
                  <a:pt x="13030" y="4571"/>
                </a:lnTo>
                <a:lnTo>
                  <a:pt x="6911" y="1781"/>
                </a:lnTo>
                <a:lnTo>
                  <a:pt x="810" y="4571"/>
                </a:lnTo>
                <a:lnTo>
                  <a:pt x="810" y="3671"/>
                </a:lnTo>
                <a:lnTo>
                  <a:pt x="6911" y="881"/>
                </a:lnTo>
                <a:close/>
                <a:moveTo>
                  <a:pt x="6911" y="2664"/>
                </a:moveTo>
                <a:lnTo>
                  <a:pt x="13030" y="5452"/>
                </a:lnTo>
                <a:lnTo>
                  <a:pt x="13030" y="13011"/>
                </a:lnTo>
                <a:lnTo>
                  <a:pt x="810" y="13011"/>
                </a:lnTo>
                <a:lnTo>
                  <a:pt x="810" y="5452"/>
                </a:lnTo>
                <a:lnTo>
                  <a:pt x="6911" y="2664"/>
                </a:lnTo>
                <a:close/>
                <a:moveTo>
                  <a:pt x="6911" y="0"/>
                </a:moveTo>
                <a:lnTo>
                  <a:pt x="1" y="3149"/>
                </a:lnTo>
                <a:lnTo>
                  <a:pt x="1" y="13821"/>
                </a:lnTo>
                <a:lnTo>
                  <a:pt x="13839" y="13821"/>
                </a:lnTo>
                <a:lnTo>
                  <a:pt x="13839" y="3149"/>
                </a:lnTo>
                <a:lnTo>
                  <a:pt x="691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08" name="Google Shape;808;p72">
            <a:hlinkClick action="ppaction://hlinkshowjump?jump=previousslide"/>
          </p:cNvPr>
          <p:cNvCxnSpPr/>
          <p:nvPr/>
        </p:nvCxnSpPr>
        <p:spPr>
          <a:xfrm>
            <a:off x="317292" y="2821638"/>
            <a:ext cx="102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oval"/>
            <a:tailEnd len="med" w="med" type="none"/>
          </a:ln>
        </p:spPr>
      </p:cxnSp>
      <p:pic>
        <p:nvPicPr>
          <p:cNvPr id="809" name="Google Shape;809;p72"/>
          <p:cNvPicPr preferRelativeResize="0"/>
          <p:nvPr/>
        </p:nvPicPr>
        <p:blipFill rotWithShape="1">
          <a:blip r:embed="rId4">
            <a:alphaModFix/>
          </a:blip>
          <a:srcRect b="19768" l="7340" r="4538" t="0"/>
          <a:stretch/>
        </p:blipFill>
        <p:spPr>
          <a:xfrm rot="-2147249">
            <a:off x="-1200452" y="-746207"/>
            <a:ext cx="3055748" cy="2108203"/>
          </a:xfrm>
          <a:prstGeom prst="rect">
            <a:avLst/>
          </a:prstGeom>
          <a:noFill/>
          <a:ln>
            <a:noFill/>
          </a:ln>
        </p:spPr>
      </p:pic>
      <p:pic>
        <p:nvPicPr>
          <p:cNvPr id="810" name="Google Shape;810;p72"/>
          <p:cNvPicPr preferRelativeResize="0"/>
          <p:nvPr/>
        </p:nvPicPr>
        <p:blipFill rotWithShape="1">
          <a:blip r:embed="rId4">
            <a:alphaModFix/>
          </a:blip>
          <a:srcRect b="19768" l="7340" r="4538" t="0"/>
          <a:stretch/>
        </p:blipFill>
        <p:spPr>
          <a:xfrm rot="-2147249">
            <a:off x="1521898" y="4378968"/>
            <a:ext cx="3055748" cy="2108203"/>
          </a:xfrm>
          <a:prstGeom prst="rect">
            <a:avLst/>
          </a:prstGeom>
          <a:noFill/>
          <a:ln>
            <a:noFill/>
          </a:ln>
        </p:spPr>
      </p:pic>
      <p:sp>
        <p:nvSpPr>
          <p:cNvPr id="811" name="Google Shape;811;p72"/>
          <p:cNvSpPr txBox="1"/>
          <p:nvPr/>
        </p:nvSpPr>
        <p:spPr>
          <a:xfrm>
            <a:off x="8434775" y="4743300"/>
            <a:ext cx="709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arker Grotesque"/>
                <a:ea typeface="Darker Grotesque"/>
                <a:cs typeface="Darker Grotesque"/>
                <a:sym typeface="Darker Grotesque"/>
              </a:rPr>
              <a:t>Page 16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5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p73"/>
          <p:cNvSpPr txBox="1"/>
          <p:nvPr>
            <p:ph type="title"/>
          </p:nvPr>
        </p:nvSpPr>
        <p:spPr>
          <a:xfrm>
            <a:off x="571350" y="296025"/>
            <a:ext cx="86559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OS </a:t>
            </a:r>
            <a:r>
              <a:rPr lang="en" sz="3600"/>
              <a:t>5W2H NO NOSSO PROJETO</a:t>
            </a:r>
            <a:endParaRPr sz="3600"/>
          </a:p>
        </p:txBody>
      </p:sp>
      <p:sp>
        <p:nvSpPr>
          <p:cNvPr id="817" name="Google Shape;817;p73"/>
          <p:cNvSpPr txBox="1"/>
          <p:nvPr>
            <p:ph idx="1" type="subTitle"/>
          </p:nvPr>
        </p:nvSpPr>
        <p:spPr>
          <a:xfrm>
            <a:off x="723750" y="1356025"/>
            <a:ext cx="8204700" cy="340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entury Gothic"/>
              <a:buChar char="●"/>
            </a:pPr>
            <a:r>
              <a:rPr lang="en" sz="17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What (O quê?)</a:t>
            </a:r>
            <a:endParaRPr sz="17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entury Gothic"/>
              <a:buChar char="○"/>
            </a:pPr>
            <a:r>
              <a:rPr lang="en" sz="1700">
                <a:latin typeface="Century Gothic"/>
                <a:ea typeface="Century Gothic"/>
                <a:cs typeface="Century Gothic"/>
                <a:sym typeface="Century Gothic"/>
              </a:rPr>
              <a:t>Um sistema para web e mobile destinado a gerenciar chamados para facilitar a comunicação entre setores da empresa cliente.</a:t>
            </a:r>
            <a:endParaRPr sz="17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entury Gothic"/>
              <a:buChar char="●"/>
            </a:pPr>
            <a:r>
              <a:rPr lang="en" sz="17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Why (Por que será feito?)</a:t>
            </a:r>
            <a:endParaRPr sz="17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entury Gothic"/>
              <a:buChar char="○"/>
            </a:pPr>
            <a:r>
              <a:rPr lang="en" sz="1700">
                <a:latin typeface="Century Gothic"/>
                <a:ea typeface="Century Gothic"/>
                <a:cs typeface="Century Gothic"/>
                <a:sym typeface="Century Gothic"/>
              </a:rPr>
              <a:t>O sistema antigo da empresa tinha falhas e não atendia mais à</a:t>
            </a:r>
            <a:r>
              <a:rPr lang="en" sz="1700">
                <a:latin typeface="Century Gothic"/>
                <a:ea typeface="Century Gothic"/>
                <a:cs typeface="Century Gothic"/>
                <a:sym typeface="Century Gothic"/>
              </a:rPr>
              <a:t>s </a:t>
            </a:r>
            <a:r>
              <a:rPr lang="en" sz="1700">
                <a:latin typeface="Century Gothic"/>
                <a:ea typeface="Century Gothic"/>
                <a:cs typeface="Century Gothic"/>
                <a:sym typeface="Century Gothic"/>
              </a:rPr>
              <a:t>necessidades dos setores e funcionários.</a:t>
            </a:r>
            <a:endParaRPr sz="17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entury Gothic"/>
              <a:buChar char="●"/>
            </a:pPr>
            <a:r>
              <a:rPr lang="en" sz="17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Where (Onde será feito?)</a:t>
            </a:r>
            <a:endParaRPr sz="17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entury Gothic"/>
              <a:buChar char="○"/>
            </a:pPr>
            <a:r>
              <a:rPr lang="en" sz="1700">
                <a:latin typeface="Century Gothic"/>
                <a:ea typeface="Century Gothic"/>
                <a:cs typeface="Century Gothic"/>
                <a:sym typeface="Century Gothic"/>
              </a:rPr>
              <a:t>O sistema deve funcionar tanto em computadores como em dispositivos móveis.</a:t>
            </a:r>
            <a:endParaRPr sz="17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18" name="Google Shape;818;p73">
            <a:hlinkClick action="ppaction://hlinksldjump" r:id="rId3"/>
          </p:cNvPr>
          <p:cNvSpPr/>
          <p:nvPr/>
        </p:nvSpPr>
        <p:spPr>
          <a:xfrm>
            <a:off x="312597" y="2511261"/>
            <a:ext cx="111412" cy="111267"/>
          </a:xfrm>
          <a:custGeom>
            <a:rect b="b" l="l" r="r" t="t"/>
            <a:pathLst>
              <a:path extrusionOk="0" h="13822" w="13840">
                <a:moveTo>
                  <a:pt x="6911" y="881"/>
                </a:moveTo>
                <a:lnTo>
                  <a:pt x="13030" y="3671"/>
                </a:lnTo>
                <a:lnTo>
                  <a:pt x="13030" y="4571"/>
                </a:lnTo>
                <a:lnTo>
                  <a:pt x="6911" y="1781"/>
                </a:lnTo>
                <a:lnTo>
                  <a:pt x="810" y="4571"/>
                </a:lnTo>
                <a:lnTo>
                  <a:pt x="810" y="3671"/>
                </a:lnTo>
                <a:lnTo>
                  <a:pt x="6911" y="881"/>
                </a:lnTo>
                <a:close/>
                <a:moveTo>
                  <a:pt x="6911" y="2664"/>
                </a:moveTo>
                <a:lnTo>
                  <a:pt x="13030" y="5452"/>
                </a:lnTo>
                <a:lnTo>
                  <a:pt x="13030" y="13011"/>
                </a:lnTo>
                <a:lnTo>
                  <a:pt x="810" y="13011"/>
                </a:lnTo>
                <a:lnTo>
                  <a:pt x="810" y="5452"/>
                </a:lnTo>
                <a:lnTo>
                  <a:pt x="6911" y="2664"/>
                </a:lnTo>
                <a:close/>
                <a:moveTo>
                  <a:pt x="6911" y="0"/>
                </a:moveTo>
                <a:lnTo>
                  <a:pt x="1" y="3149"/>
                </a:lnTo>
                <a:lnTo>
                  <a:pt x="1" y="13821"/>
                </a:lnTo>
                <a:lnTo>
                  <a:pt x="13839" y="13821"/>
                </a:lnTo>
                <a:lnTo>
                  <a:pt x="13839" y="3149"/>
                </a:lnTo>
                <a:lnTo>
                  <a:pt x="691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9" name="Google Shape;819;p73">
            <a:hlinkClick action="ppaction://hlinksldjump" r:id="rId4"/>
          </p:cNvPr>
          <p:cNvSpPr/>
          <p:nvPr/>
        </p:nvSpPr>
        <p:spPr>
          <a:xfrm>
            <a:off x="337227" y="2552247"/>
            <a:ext cx="62146" cy="54917"/>
          </a:xfrm>
          <a:custGeom>
            <a:rect b="b" l="l" r="r" t="t"/>
            <a:pathLst>
              <a:path extrusionOk="0" h="6822" w="7720">
                <a:moveTo>
                  <a:pt x="5255" y="811"/>
                </a:moveTo>
                <a:cubicBezTo>
                  <a:pt x="5651" y="811"/>
                  <a:pt x="6011" y="955"/>
                  <a:pt x="6280" y="1224"/>
                </a:cubicBezTo>
                <a:cubicBezTo>
                  <a:pt x="6839" y="1783"/>
                  <a:pt x="6839" y="2700"/>
                  <a:pt x="6280" y="3258"/>
                </a:cubicBezTo>
                <a:lnTo>
                  <a:pt x="3851" y="5670"/>
                </a:lnTo>
                <a:lnTo>
                  <a:pt x="1440" y="3258"/>
                </a:lnTo>
                <a:cubicBezTo>
                  <a:pt x="881" y="2700"/>
                  <a:pt x="881" y="1783"/>
                  <a:pt x="1440" y="1224"/>
                </a:cubicBezTo>
                <a:cubicBezTo>
                  <a:pt x="1709" y="955"/>
                  <a:pt x="2069" y="811"/>
                  <a:pt x="2465" y="811"/>
                </a:cubicBezTo>
                <a:cubicBezTo>
                  <a:pt x="2844" y="811"/>
                  <a:pt x="3204" y="955"/>
                  <a:pt x="3473" y="1224"/>
                </a:cubicBezTo>
                <a:lnTo>
                  <a:pt x="3851" y="1620"/>
                </a:lnTo>
                <a:lnTo>
                  <a:pt x="4247" y="1224"/>
                </a:lnTo>
                <a:cubicBezTo>
                  <a:pt x="4517" y="955"/>
                  <a:pt x="4876" y="811"/>
                  <a:pt x="5255" y="811"/>
                </a:cubicBezTo>
                <a:close/>
                <a:moveTo>
                  <a:pt x="2465" y="0"/>
                </a:moveTo>
                <a:cubicBezTo>
                  <a:pt x="1853" y="0"/>
                  <a:pt x="1296" y="235"/>
                  <a:pt x="864" y="667"/>
                </a:cubicBezTo>
                <a:cubicBezTo>
                  <a:pt x="0" y="1531"/>
                  <a:pt x="0" y="2952"/>
                  <a:pt x="864" y="3834"/>
                </a:cubicBezTo>
                <a:lnTo>
                  <a:pt x="3851" y="6822"/>
                </a:lnTo>
                <a:lnTo>
                  <a:pt x="6856" y="3834"/>
                </a:lnTo>
                <a:cubicBezTo>
                  <a:pt x="7720" y="2952"/>
                  <a:pt x="7720" y="1531"/>
                  <a:pt x="6856" y="667"/>
                </a:cubicBezTo>
                <a:cubicBezTo>
                  <a:pt x="6424" y="235"/>
                  <a:pt x="5867" y="0"/>
                  <a:pt x="5255" y="0"/>
                </a:cubicBezTo>
                <a:cubicBezTo>
                  <a:pt x="4751" y="0"/>
                  <a:pt x="4265" y="180"/>
                  <a:pt x="3851" y="487"/>
                </a:cubicBezTo>
                <a:cubicBezTo>
                  <a:pt x="3456" y="180"/>
                  <a:pt x="2969" y="0"/>
                  <a:pt x="246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20" name="Google Shape;820;p73">
            <a:hlinkClick action="ppaction://hlinkshowjump?jump=nextslide"/>
          </p:cNvPr>
          <p:cNvCxnSpPr/>
          <p:nvPr/>
        </p:nvCxnSpPr>
        <p:spPr>
          <a:xfrm>
            <a:off x="317292" y="2321850"/>
            <a:ext cx="102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pic>
        <p:nvPicPr>
          <p:cNvPr id="821" name="Google Shape;821;p73"/>
          <p:cNvPicPr preferRelativeResize="0"/>
          <p:nvPr/>
        </p:nvPicPr>
        <p:blipFill rotWithShape="1">
          <a:blip r:embed="rId5">
            <a:alphaModFix/>
          </a:blip>
          <a:srcRect b="19768" l="7340" r="4538" t="0"/>
          <a:stretch/>
        </p:blipFill>
        <p:spPr>
          <a:xfrm rot="-2147249">
            <a:off x="-1159577" y="-807682"/>
            <a:ext cx="3055748" cy="2108203"/>
          </a:xfrm>
          <a:prstGeom prst="rect">
            <a:avLst/>
          </a:prstGeom>
          <a:noFill/>
          <a:ln>
            <a:noFill/>
          </a:ln>
        </p:spPr>
      </p:pic>
      <p:pic>
        <p:nvPicPr>
          <p:cNvPr id="822" name="Google Shape;822;p73"/>
          <p:cNvPicPr preferRelativeResize="0"/>
          <p:nvPr/>
        </p:nvPicPr>
        <p:blipFill rotWithShape="1">
          <a:blip r:embed="rId5">
            <a:alphaModFix/>
          </a:blip>
          <a:srcRect b="19768" l="7340" r="4538" t="0"/>
          <a:stretch/>
        </p:blipFill>
        <p:spPr>
          <a:xfrm rot="-2147249">
            <a:off x="1606448" y="4435418"/>
            <a:ext cx="3055748" cy="2108203"/>
          </a:xfrm>
          <a:prstGeom prst="rect">
            <a:avLst/>
          </a:prstGeom>
          <a:noFill/>
          <a:ln>
            <a:noFill/>
          </a:ln>
        </p:spPr>
      </p:pic>
      <p:sp>
        <p:nvSpPr>
          <p:cNvPr id="823" name="Google Shape;823;p73"/>
          <p:cNvSpPr txBox="1"/>
          <p:nvPr/>
        </p:nvSpPr>
        <p:spPr>
          <a:xfrm>
            <a:off x="8427650" y="4743300"/>
            <a:ext cx="716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arker Grotesque"/>
                <a:ea typeface="Darker Grotesque"/>
                <a:cs typeface="Darker Grotesque"/>
                <a:sym typeface="Darker Grotesque"/>
              </a:rPr>
              <a:t>Page 17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74"/>
          <p:cNvSpPr txBox="1"/>
          <p:nvPr>
            <p:ph type="title"/>
          </p:nvPr>
        </p:nvSpPr>
        <p:spPr>
          <a:xfrm>
            <a:off x="571350" y="219825"/>
            <a:ext cx="86559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OS 5W2H NO NOSSO PROJETO</a:t>
            </a:r>
            <a:endParaRPr sz="3600"/>
          </a:p>
        </p:txBody>
      </p:sp>
      <p:sp>
        <p:nvSpPr>
          <p:cNvPr id="829" name="Google Shape;829;p74"/>
          <p:cNvSpPr txBox="1"/>
          <p:nvPr>
            <p:ph idx="1" type="subTitle"/>
          </p:nvPr>
        </p:nvSpPr>
        <p:spPr>
          <a:xfrm>
            <a:off x="723750" y="898825"/>
            <a:ext cx="8204700" cy="384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entury Gothic"/>
              <a:buChar char="●"/>
            </a:pPr>
            <a:r>
              <a:rPr lang="en" sz="17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When (Quando será feito?)</a:t>
            </a:r>
            <a:endParaRPr sz="17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entury Gothic"/>
              <a:buChar char="○"/>
            </a:pPr>
            <a:r>
              <a:rPr lang="en" sz="1700">
                <a:latin typeface="Century Gothic"/>
                <a:ea typeface="Century Gothic"/>
                <a:cs typeface="Century Gothic"/>
                <a:sym typeface="Century Gothic"/>
              </a:rPr>
              <a:t>Ao longo da disciplina de Projeto Front-end.</a:t>
            </a:r>
            <a:endParaRPr sz="17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entury Gothic"/>
              <a:buChar char="●"/>
            </a:pPr>
            <a:r>
              <a:rPr lang="en" sz="17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Who (Quem fará?)</a:t>
            </a:r>
            <a:endParaRPr sz="17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entury Gothic"/>
              <a:buChar char="○"/>
            </a:pPr>
            <a:r>
              <a:rPr lang="en" sz="1700">
                <a:latin typeface="Century Gothic"/>
                <a:ea typeface="Century Gothic"/>
                <a:cs typeface="Century Gothic"/>
                <a:sym typeface="Century Gothic"/>
              </a:rPr>
              <a:t>Equipe de desenvolvedores da TechMais.</a:t>
            </a:r>
            <a:endParaRPr sz="17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entury Gothic"/>
              <a:buChar char="●"/>
            </a:pPr>
            <a:r>
              <a:rPr lang="en" sz="17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How (Como será feito?)</a:t>
            </a:r>
            <a:endParaRPr sz="17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entury Gothic"/>
              <a:buChar char="○"/>
            </a:pPr>
            <a:r>
              <a:rPr lang="en" sz="1700">
                <a:latin typeface="Century Gothic"/>
                <a:ea typeface="Century Gothic"/>
                <a:cs typeface="Century Gothic"/>
                <a:sym typeface="Century Gothic"/>
              </a:rPr>
              <a:t>O sistema será construído com base em conceitos de Design Thinking e metodologias ágeis.</a:t>
            </a:r>
            <a:endParaRPr sz="17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entury Gothic"/>
              <a:buChar char="●"/>
            </a:pPr>
            <a:r>
              <a:rPr lang="en" sz="17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How much (Quanto custará?)</a:t>
            </a:r>
            <a:endParaRPr sz="17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entury Gothic"/>
              <a:buChar char="○"/>
            </a:pPr>
            <a:r>
              <a:rPr lang="en" sz="1700">
                <a:latin typeface="Century Gothic"/>
                <a:ea typeface="Century Gothic"/>
                <a:cs typeface="Century Gothic"/>
                <a:sym typeface="Century Gothic"/>
              </a:rPr>
              <a:t>Nosso tempo (“time is money”).</a:t>
            </a:r>
            <a:endParaRPr sz="17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30" name="Google Shape;830;p74">
            <a:hlinkClick action="ppaction://hlinksldjump" r:id="rId3"/>
          </p:cNvPr>
          <p:cNvSpPr/>
          <p:nvPr/>
        </p:nvSpPr>
        <p:spPr>
          <a:xfrm>
            <a:off x="312597" y="2511261"/>
            <a:ext cx="111412" cy="111267"/>
          </a:xfrm>
          <a:custGeom>
            <a:rect b="b" l="l" r="r" t="t"/>
            <a:pathLst>
              <a:path extrusionOk="0" h="13822" w="13840">
                <a:moveTo>
                  <a:pt x="6911" y="881"/>
                </a:moveTo>
                <a:lnTo>
                  <a:pt x="13030" y="3671"/>
                </a:lnTo>
                <a:lnTo>
                  <a:pt x="13030" y="4571"/>
                </a:lnTo>
                <a:lnTo>
                  <a:pt x="6911" y="1781"/>
                </a:lnTo>
                <a:lnTo>
                  <a:pt x="810" y="4571"/>
                </a:lnTo>
                <a:lnTo>
                  <a:pt x="810" y="3671"/>
                </a:lnTo>
                <a:lnTo>
                  <a:pt x="6911" y="881"/>
                </a:lnTo>
                <a:close/>
                <a:moveTo>
                  <a:pt x="6911" y="2664"/>
                </a:moveTo>
                <a:lnTo>
                  <a:pt x="13030" y="5452"/>
                </a:lnTo>
                <a:lnTo>
                  <a:pt x="13030" y="13011"/>
                </a:lnTo>
                <a:lnTo>
                  <a:pt x="810" y="13011"/>
                </a:lnTo>
                <a:lnTo>
                  <a:pt x="810" y="5452"/>
                </a:lnTo>
                <a:lnTo>
                  <a:pt x="6911" y="2664"/>
                </a:lnTo>
                <a:close/>
                <a:moveTo>
                  <a:pt x="6911" y="0"/>
                </a:moveTo>
                <a:lnTo>
                  <a:pt x="1" y="3149"/>
                </a:lnTo>
                <a:lnTo>
                  <a:pt x="1" y="13821"/>
                </a:lnTo>
                <a:lnTo>
                  <a:pt x="13839" y="13821"/>
                </a:lnTo>
                <a:lnTo>
                  <a:pt x="13839" y="3149"/>
                </a:lnTo>
                <a:lnTo>
                  <a:pt x="691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1" name="Google Shape;831;p74">
            <a:hlinkClick action="ppaction://hlinksldjump" r:id="rId4"/>
          </p:cNvPr>
          <p:cNvSpPr/>
          <p:nvPr/>
        </p:nvSpPr>
        <p:spPr>
          <a:xfrm>
            <a:off x="337227" y="2552247"/>
            <a:ext cx="62146" cy="54917"/>
          </a:xfrm>
          <a:custGeom>
            <a:rect b="b" l="l" r="r" t="t"/>
            <a:pathLst>
              <a:path extrusionOk="0" h="6822" w="7720">
                <a:moveTo>
                  <a:pt x="5255" y="811"/>
                </a:moveTo>
                <a:cubicBezTo>
                  <a:pt x="5651" y="811"/>
                  <a:pt x="6011" y="955"/>
                  <a:pt x="6280" y="1224"/>
                </a:cubicBezTo>
                <a:cubicBezTo>
                  <a:pt x="6839" y="1783"/>
                  <a:pt x="6839" y="2700"/>
                  <a:pt x="6280" y="3258"/>
                </a:cubicBezTo>
                <a:lnTo>
                  <a:pt x="3851" y="5670"/>
                </a:lnTo>
                <a:lnTo>
                  <a:pt x="1440" y="3258"/>
                </a:lnTo>
                <a:cubicBezTo>
                  <a:pt x="881" y="2700"/>
                  <a:pt x="881" y="1783"/>
                  <a:pt x="1440" y="1224"/>
                </a:cubicBezTo>
                <a:cubicBezTo>
                  <a:pt x="1709" y="955"/>
                  <a:pt x="2069" y="811"/>
                  <a:pt x="2465" y="811"/>
                </a:cubicBezTo>
                <a:cubicBezTo>
                  <a:pt x="2844" y="811"/>
                  <a:pt x="3204" y="955"/>
                  <a:pt x="3473" y="1224"/>
                </a:cubicBezTo>
                <a:lnTo>
                  <a:pt x="3851" y="1620"/>
                </a:lnTo>
                <a:lnTo>
                  <a:pt x="4247" y="1224"/>
                </a:lnTo>
                <a:cubicBezTo>
                  <a:pt x="4517" y="955"/>
                  <a:pt x="4876" y="811"/>
                  <a:pt x="5255" y="811"/>
                </a:cubicBezTo>
                <a:close/>
                <a:moveTo>
                  <a:pt x="2465" y="0"/>
                </a:moveTo>
                <a:cubicBezTo>
                  <a:pt x="1853" y="0"/>
                  <a:pt x="1296" y="235"/>
                  <a:pt x="864" y="667"/>
                </a:cubicBezTo>
                <a:cubicBezTo>
                  <a:pt x="0" y="1531"/>
                  <a:pt x="0" y="2952"/>
                  <a:pt x="864" y="3834"/>
                </a:cubicBezTo>
                <a:lnTo>
                  <a:pt x="3851" y="6822"/>
                </a:lnTo>
                <a:lnTo>
                  <a:pt x="6856" y="3834"/>
                </a:lnTo>
                <a:cubicBezTo>
                  <a:pt x="7720" y="2952"/>
                  <a:pt x="7720" y="1531"/>
                  <a:pt x="6856" y="667"/>
                </a:cubicBezTo>
                <a:cubicBezTo>
                  <a:pt x="6424" y="235"/>
                  <a:pt x="5867" y="0"/>
                  <a:pt x="5255" y="0"/>
                </a:cubicBezTo>
                <a:cubicBezTo>
                  <a:pt x="4751" y="0"/>
                  <a:pt x="4265" y="180"/>
                  <a:pt x="3851" y="487"/>
                </a:cubicBezTo>
                <a:cubicBezTo>
                  <a:pt x="3456" y="180"/>
                  <a:pt x="2969" y="0"/>
                  <a:pt x="246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32" name="Google Shape;832;p74">
            <a:hlinkClick action="ppaction://hlinkshowjump?jump=previousslide"/>
          </p:cNvPr>
          <p:cNvCxnSpPr/>
          <p:nvPr/>
        </p:nvCxnSpPr>
        <p:spPr>
          <a:xfrm>
            <a:off x="317292" y="2821638"/>
            <a:ext cx="102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oval"/>
            <a:tailEnd len="med" w="med" type="none"/>
          </a:ln>
        </p:spPr>
      </p:cxnSp>
      <p:pic>
        <p:nvPicPr>
          <p:cNvPr id="833" name="Google Shape;833;p74"/>
          <p:cNvPicPr preferRelativeResize="0"/>
          <p:nvPr/>
        </p:nvPicPr>
        <p:blipFill rotWithShape="1">
          <a:blip r:embed="rId5">
            <a:alphaModFix/>
          </a:blip>
          <a:srcRect b="19768" l="7340" r="4538" t="0"/>
          <a:stretch/>
        </p:blipFill>
        <p:spPr>
          <a:xfrm rot="-2147249">
            <a:off x="-1249752" y="-883882"/>
            <a:ext cx="3055748" cy="2108203"/>
          </a:xfrm>
          <a:prstGeom prst="rect">
            <a:avLst/>
          </a:prstGeom>
          <a:noFill/>
          <a:ln>
            <a:noFill/>
          </a:ln>
        </p:spPr>
      </p:pic>
      <p:pic>
        <p:nvPicPr>
          <p:cNvPr id="834" name="Google Shape;834;p74"/>
          <p:cNvPicPr preferRelativeResize="0"/>
          <p:nvPr/>
        </p:nvPicPr>
        <p:blipFill rotWithShape="1">
          <a:blip r:embed="rId5">
            <a:alphaModFix/>
          </a:blip>
          <a:srcRect b="19768" l="7340" r="4538" t="0"/>
          <a:stretch/>
        </p:blipFill>
        <p:spPr>
          <a:xfrm rot="-2147249">
            <a:off x="1606448" y="4435418"/>
            <a:ext cx="3055748" cy="2108203"/>
          </a:xfrm>
          <a:prstGeom prst="rect">
            <a:avLst/>
          </a:prstGeom>
          <a:noFill/>
          <a:ln>
            <a:noFill/>
          </a:ln>
        </p:spPr>
      </p:pic>
      <p:sp>
        <p:nvSpPr>
          <p:cNvPr id="835" name="Google Shape;835;p74"/>
          <p:cNvSpPr txBox="1"/>
          <p:nvPr/>
        </p:nvSpPr>
        <p:spPr>
          <a:xfrm>
            <a:off x="8420525" y="4743625"/>
            <a:ext cx="72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arker Grotesque"/>
                <a:ea typeface="Darker Grotesque"/>
                <a:cs typeface="Darker Grotesque"/>
                <a:sym typeface="Darker Grotesque"/>
              </a:rPr>
              <a:t>Page 18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9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p75"/>
          <p:cNvSpPr txBox="1"/>
          <p:nvPr/>
        </p:nvSpPr>
        <p:spPr>
          <a:xfrm>
            <a:off x="564200" y="566625"/>
            <a:ext cx="8347800" cy="44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entury Gothic"/>
              <a:buChar char="●"/>
            </a:pPr>
            <a:r>
              <a:rPr lang="en" sz="21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Os </a:t>
            </a:r>
            <a:r>
              <a:rPr b="1" lang="en" sz="21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requisitos funcionais</a:t>
            </a:r>
            <a:r>
              <a:rPr lang="en" sz="21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descrevem as funcionalidades específicas que um sistema ou produto deve ser capaz de executar. Eles geralmente estão relacionados com o que o sistema faz, como ele faz e o que é esperado dele.</a:t>
            </a:r>
            <a:endParaRPr sz="21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entury Gothic"/>
              <a:buChar char="●"/>
            </a:pPr>
            <a:r>
              <a:rPr lang="en" sz="21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Exemplos:</a:t>
            </a:r>
            <a:endParaRPr sz="21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619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entury Gothic"/>
              <a:buChar char="○"/>
            </a:pPr>
            <a:r>
              <a:rPr lang="en" sz="21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Login e Cadastro</a:t>
            </a:r>
            <a:endParaRPr sz="21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619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entury Gothic"/>
              <a:buChar char="○"/>
            </a:pPr>
            <a:r>
              <a:rPr lang="en" sz="21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Dashboard</a:t>
            </a:r>
            <a:endParaRPr sz="21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619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entury Gothic"/>
              <a:buChar char="○"/>
            </a:pPr>
            <a:r>
              <a:rPr lang="en" sz="21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SLA - Service Level Agreement</a:t>
            </a:r>
            <a:endParaRPr sz="21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619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entury Gothic"/>
              <a:buChar char="○"/>
            </a:pPr>
            <a:r>
              <a:rPr lang="en" sz="21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Chamados</a:t>
            </a:r>
            <a:endParaRPr sz="21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619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entury Gothic"/>
              <a:buChar char="○"/>
            </a:pPr>
            <a:r>
              <a:rPr lang="en" sz="21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Métricas e Qualidade</a:t>
            </a:r>
            <a:endParaRPr sz="21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Darker Grotesque Medium"/>
              <a:ea typeface="Darker Grotesque Medium"/>
              <a:cs typeface="Darker Grotesque Medium"/>
              <a:sym typeface="Darker Grotesque Medium"/>
            </a:endParaRPr>
          </a:p>
        </p:txBody>
      </p:sp>
      <p:sp>
        <p:nvSpPr>
          <p:cNvPr id="841" name="Google Shape;841;p75"/>
          <p:cNvSpPr txBox="1"/>
          <p:nvPr>
            <p:ph type="title"/>
          </p:nvPr>
        </p:nvSpPr>
        <p:spPr>
          <a:xfrm>
            <a:off x="2472600" y="140225"/>
            <a:ext cx="50919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REQUISITOS FUNCIONAIS</a:t>
            </a:r>
            <a:endParaRPr sz="2700"/>
          </a:p>
        </p:txBody>
      </p:sp>
      <p:cxnSp>
        <p:nvCxnSpPr>
          <p:cNvPr id="842" name="Google Shape;842;p75">
            <a:hlinkClick action="ppaction://hlinkshowjump?jump=nextslide"/>
          </p:cNvPr>
          <p:cNvCxnSpPr/>
          <p:nvPr/>
        </p:nvCxnSpPr>
        <p:spPr>
          <a:xfrm>
            <a:off x="317292" y="2196900"/>
            <a:ext cx="102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843" name="Google Shape;843;p75"/>
          <p:cNvSpPr txBox="1"/>
          <p:nvPr/>
        </p:nvSpPr>
        <p:spPr>
          <a:xfrm>
            <a:off x="8491750" y="4680950"/>
            <a:ext cx="81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arker Grotesque"/>
                <a:ea typeface="Darker Grotesque"/>
                <a:cs typeface="Darker Grotesque"/>
                <a:sym typeface="Darker Grotesque"/>
              </a:rPr>
              <a:t>Page 19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58">
            <a:hlinkClick action="ppaction://hlinksldjump" r:id="rId3"/>
          </p:cNvPr>
          <p:cNvSpPr txBox="1"/>
          <p:nvPr>
            <p:ph type="title"/>
          </p:nvPr>
        </p:nvSpPr>
        <p:spPr>
          <a:xfrm>
            <a:off x="661363" y="1478800"/>
            <a:ext cx="2336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QUEM SOMOS?</a:t>
            </a:r>
            <a:endParaRPr/>
          </a:p>
        </p:txBody>
      </p:sp>
      <p:sp>
        <p:nvSpPr>
          <p:cNvPr id="559" name="Google Shape;559;p58"/>
          <p:cNvSpPr txBox="1"/>
          <p:nvPr>
            <p:ph idx="1" type="subTitle"/>
          </p:nvPr>
        </p:nvSpPr>
        <p:spPr>
          <a:xfrm>
            <a:off x="643800" y="1999100"/>
            <a:ext cx="2336400" cy="76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entury Gothic"/>
                <a:ea typeface="Century Gothic"/>
                <a:cs typeface="Century Gothic"/>
                <a:sym typeface="Century Gothic"/>
              </a:rPr>
              <a:t>A E</a:t>
            </a:r>
            <a:r>
              <a:rPr lang="en">
                <a:latin typeface="Century Gothic"/>
                <a:ea typeface="Century Gothic"/>
                <a:cs typeface="Century Gothic"/>
                <a:sym typeface="Century Gothic"/>
              </a:rPr>
              <a:t>mpresa Tech Mais e seus colaboradores.</a:t>
            </a:r>
            <a:endParaRPr sz="11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60" name="Google Shape;560;p58">
            <a:hlinkClick action="ppaction://hlinksldjump" r:id="rId4"/>
          </p:cNvPr>
          <p:cNvSpPr txBox="1"/>
          <p:nvPr>
            <p:ph idx="2" type="title"/>
          </p:nvPr>
        </p:nvSpPr>
        <p:spPr>
          <a:xfrm>
            <a:off x="661375" y="1048525"/>
            <a:ext cx="1275300" cy="59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hlinkClick action="ppaction://hlinksldjump" r:id="rId5"/>
              </a:rPr>
              <a:t>01</a:t>
            </a:r>
            <a:endParaRPr/>
          </a:p>
        </p:txBody>
      </p:sp>
      <p:sp>
        <p:nvSpPr>
          <p:cNvPr id="561" name="Google Shape;561;p58">
            <a:hlinkClick/>
          </p:cNvPr>
          <p:cNvSpPr txBox="1"/>
          <p:nvPr>
            <p:ph idx="3" type="title"/>
          </p:nvPr>
        </p:nvSpPr>
        <p:spPr>
          <a:xfrm>
            <a:off x="6087600" y="1505188"/>
            <a:ext cx="27132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PROPOSTA </a:t>
            </a:r>
            <a:r>
              <a:rPr lang="en"/>
              <a:t>MICRÔMEROS</a:t>
            </a:r>
            <a:endParaRPr/>
          </a:p>
        </p:txBody>
      </p:sp>
      <p:sp>
        <p:nvSpPr>
          <p:cNvPr id="562" name="Google Shape;562;p58">
            <a:hlinkClick/>
          </p:cNvPr>
          <p:cNvSpPr txBox="1"/>
          <p:nvPr>
            <p:ph idx="4" type="title"/>
          </p:nvPr>
        </p:nvSpPr>
        <p:spPr>
          <a:xfrm>
            <a:off x="3403800" y="1048525"/>
            <a:ext cx="1275300" cy="59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hlinkClick/>
              </a:rPr>
              <a:t>02</a:t>
            </a:r>
            <a:endParaRPr/>
          </a:p>
        </p:txBody>
      </p:sp>
      <p:sp>
        <p:nvSpPr>
          <p:cNvPr id="563" name="Google Shape;563;p58"/>
          <p:cNvSpPr txBox="1"/>
          <p:nvPr>
            <p:ph idx="5" type="subTitle"/>
          </p:nvPr>
        </p:nvSpPr>
        <p:spPr>
          <a:xfrm>
            <a:off x="3403800" y="2151500"/>
            <a:ext cx="2336400" cy="76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entury Gothic"/>
                <a:ea typeface="Century Gothic"/>
                <a:cs typeface="Century Gothic"/>
                <a:sym typeface="Century Gothic"/>
              </a:rPr>
              <a:t>Evolução do projeto ao longo dos meses. Desafios e Conquistas.</a:t>
            </a:r>
            <a:endParaRPr sz="11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64" name="Google Shape;564;p58">
            <a:hlinkClick action="ppaction://hlinksldjump" r:id="rId6"/>
          </p:cNvPr>
          <p:cNvSpPr txBox="1"/>
          <p:nvPr>
            <p:ph idx="6" type="title"/>
          </p:nvPr>
        </p:nvSpPr>
        <p:spPr>
          <a:xfrm>
            <a:off x="3453150" y="1505200"/>
            <a:ext cx="2336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JORNADA DO GRUPO</a:t>
            </a:r>
            <a:endParaRPr/>
          </a:p>
        </p:txBody>
      </p:sp>
      <p:sp>
        <p:nvSpPr>
          <p:cNvPr id="565" name="Google Shape;565;p58">
            <a:hlinkClick action="ppaction://hlinksldjump" r:id="rId7"/>
          </p:cNvPr>
          <p:cNvSpPr txBox="1"/>
          <p:nvPr>
            <p:ph idx="7" type="title"/>
          </p:nvPr>
        </p:nvSpPr>
        <p:spPr>
          <a:xfrm>
            <a:off x="6087600" y="1048525"/>
            <a:ext cx="1275300" cy="59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hlinkClick action="ppaction://hlinksldjump" r:id="rId8"/>
              </a:rPr>
              <a:t>03</a:t>
            </a:r>
            <a:endParaRPr/>
          </a:p>
        </p:txBody>
      </p:sp>
      <p:sp>
        <p:nvSpPr>
          <p:cNvPr id="566" name="Google Shape;566;p58"/>
          <p:cNvSpPr txBox="1"/>
          <p:nvPr>
            <p:ph idx="8" type="subTitle"/>
          </p:nvPr>
        </p:nvSpPr>
        <p:spPr>
          <a:xfrm>
            <a:off x="6041600" y="2064950"/>
            <a:ext cx="2336400" cy="89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entury Gothic"/>
                <a:ea typeface="Century Gothic"/>
                <a:cs typeface="Century Gothic"/>
                <a:sym typeface="Century Gothic"/>
              </a:rPr>
              <a:t>Desenvolvimento de um sistema web para controle de chamados em todos os dispositivos.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67" name="Google Shape;567;p58">
            <a:hlinkClick/>
          </p:cNvPr>
          <p:cNvSpPr txBox="1"/>
          <p:nvPr>
            <p:ph idx="9" type="title"/>
          </p:nvPr>
        </p:nvSpPr>
        <p:spPr>
          <a:xfrm>
            <a:off x="720000" y="3506775"/>
            <a:ext cx="2336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CASOS DE USO</a:t>
            </a:r>
            <a:endParaRPr/>
          </a:p>
        </p:txBody>
      </p:sp>
      <p:sp>
        <p:nvSpPr>
          <p:cNvPr id="568" name="Google Shape;568;p58">
            <a:hlinkClick/>
          </p:cNvPr>
          <p:cNvSpPr txBox="1"/>
          <p:nvPr>
            <p:ph idx="13" type="title"/>
          </p:nvPr>
        </p:nvSpPr>
        <p:spPr>
          <a:xfrm>
            <a:off x="720000" y="2989800"/>
            <a:ext cx="1275300" cy="59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hlinkClick/>
              </a:rPr>
              <a:t>04</a:t>
            </a:r>
            <a:endParaRPr/>
          </a:p>
        </p:txBody>
      </p:sp>
      <p:sp>
        <p:nvSpPr>
          <p:cNvPr id="569" name="Google Shape;569;p58"/>
          <p:cNvSpPr txBox="1"/>
          <p:nvPr>
            <p:ph idx="14" type="subTitle"/>
          </p:nvPr>
        </p:nvSpPr>
        <p:spPr>
          <a:xfrm>
            <a:off x="661375" y="3958275"/>
            <a:ext cx="2448900" cy="69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entury Gothic"/>
                <a:ea typeface="Century Gothic"/>
                <a:cs typeface="Century Gothic"/>
                <a:sym typeface="Century Gothic"/>
              </a:rPr>
              <a:t>Ações executadas dentro do projeto.</a:t>
            </a:r>
            <a:endParaRPr sz="11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70" name="Google Shape;570;p58">
            <a:hlinkClick/>
          </p:cNvPr>
          <p:cNvSpPr txBox="1"/>
          <p:nvPr>
            <p:ph idx="15" type="title"/>
          </p:nvPr>
        </p:nvSpPr>
        <p:spPr>
          <a:xfrm>
            <a:off x="3403800" y="3430575"/>
            <a:ext cx="25629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PROTÓTIPO</a:t>
            </a:r>
            <a:endParaRPr/>
          </a:p>
        </p:txBody>
      </p:sp>
      <p:sp>
        <p:nvSpPr>
          <p:cNvPr id="571" name="Google Shape;571;p58">
            <a:hlinkClick/>
          </p:cNvPr>
          <p:cNvSpPr txBox="1"/>
          <p:nvPr>
            <p:ph idx="16" type="title"/>
          </p:nvPr>
        </p:nvSpPr>
        <p:spPr>
          <a:xfrm>
            <a:off x="3403800" y="2989800"/>
            <a:ext cx="1275300" cy="59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hlinkClick/>
              </a:rPr>
              <a:t>05</a:t>
            </a:r>
            <a:endParaRPr/>
          </a:p>
        </p:txBody>
      </p:sp>
      <p:sp>
        <p:nvSpPr>
          <p:cNvPr id="572" name="Google Shape;572;p58"/>
          <p:cNvSpPr txBox="1"/>
          <p:nvPr>
            <p:ph idx="17" type="subTitle"/>
          </p:nvPr>
        </p:nvSpPr>
        <p:spPr>
          <a:xfrm>
            <a:off x="3403800" y="3747200"/>
            <a:ext cx="2336400" cy="76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entury Gothic"/>
                <a:ea typeface="Century Gothic"/>
                <a:cs typeface="Century Gothic"/>
                <a:sym typeface="Century Gothic"/>
              </a:rPr>
              <a:t>Telas do nosso protótipo.</a:t>
            </a:r>
            <a:endParaRPr sz="11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73" name="Google Shape;573;p58">
            <a:hlinkClick/>
          </p:cNvPr>
          <p:cNvSpPr txBox="1"/>
          <p:nvPr>
            <p:ph idx="18" type="title"/>
          </p:nvPr>
        </p:nvSpPr>
        <p:spPr>
          <a:xfrm>
            <a:off x="6041600" y="3445088"/>
            <a:ext cx="2638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LINK DO PROJETO</a:t>
            </a:r>
            <a:endParaRPr/>
          </a:p>
        </p:txBody>
      </p:sp>
      <p:sp>
        <p:nvSpPr>
          <p:cNvPr id="574" name="Google Shape;574;p58">
            <a:hlinkClick/>
          </p:cNvPr>
          <p:cNvSpPr txBox="1"/>
          <p:nvPr>
            <p:ph idx="19" type="title"/>
          </p:nvPr>
        </p:nvSpPr>
        <p:spPr>
          <a:xfrm>
            <a:off x="6087600" y="2989800"/>
            <a:ext cx="1275300" cy="59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hlinkClick/>
              </a:rPr>
              <a:t>06</a:t>
            </a:r>
            <a:endParaRPr/>
          </a:p>
        </p:txBody>
      </p:sp>
      <p:sp>
        <p:nvSpPr>
          <p:cNvPr id="575" name="Google Shape;575;p58"/>
          <p:cNvSpPr txBox="1"/>
          <p:nvPr>
            <p:ph idx="20" type="subTitle"/>
          </p:nvPr>
        </p:nvSpPr>
        <p:spPr>
          <a:xfrm>
            <a:off x="6087588" y="3782150"/>
            <a:ext cx="2336400" cy="69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entury Gothic"/>
                <a:ea typeface="Century Gothic"/>
                <a:cs typeface="Century Gothic"/>
                <a:sym typeface="Century Gothic"/>
              </a:rPr>
              <a:t>Contatos e portfólio da empresa TechMais.</a:t>
            </a:r>
            <a:endParaRPr sz="11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76" name="Google Shape;576;p58"/>
          <p:cNvSpPr txBox="1"/>
          <p:nvPr>
            <p:ph idx="21" type="title"/>
          </p:nvPr>
        </p:nvSpPr>
        <p:spPr>
          <a:xfrm>
            <a:off x="2926400" y="350400"/>
            <a:ext cx="30402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SUMÁRIO</a:t>
            </a:r>
            <a:endParaRPr sz="3500"/>
          </a:p>
        </p:txBody>
      </p:sp>
      <p:grpSp>
        <p:nvGrpSpPr>
          <p:cNvPr id="577" name="Google Shape;577;p58"/>
          <p:cNvGrpSpPr/>
          <p:nvPr/>
        </p:nvGrpSpPr>
        <p:grpSpPr>
          <a:xfrm>
            <a:off x="8605274" y="3747208"/>
            <a:ext cx="43276" cy="411646"/>
            <a:chOff x="1256711" y="1178908"/>
            <a:chExt cx="43276" cy="411646"/>
          </a:xfrm>
        </p:grpSpPr>
        <p:grpSp>
          <p:nvGrpSpPr>
            <p:cNvPr id="578" name="Google Shape;578;p58"/>
            <p:cNvGrpSpPr/>
            <p:nvPr/>
          </p:nvGrpSpPr>
          <p:grpSpPr>
            <a:xfrm>
              <a:off x="1256711" y="1178908"/>
              <a:ext cx="43276" cy="184846"/>
              <a:chOff x="1256700" y="1103575"/>
              <a:chExt cx="60900" cy="260200"/>
            </a:xfrm>
          </p:grpSpPr>
          <p:sp>
            <p:nvSpPr>
              <p:cNvPr id="579" name="Google Shape;579;p58"/>
              <p:cNvSpPr/>
              <p:nvPr/>
            </p:nvSpPr>
            <p:spPr>
              <a:xfrm>
                <a:off x="1256700" y="110357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0" name="Google Shape;580;p58"/>
              <p:cNvSpPr/>
              <p:nvPr/>
            </p:nvSpPr>
            <p:spPr>
              <a:xfrm>
                <a:off x="1256700" y="120322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1" name="Google Shape;581;p58"/>
              <p:cNvSpPr/>
              <p:nvPr/>
            </p:nvSpPr>
            <p:spPr>
              <a:xfrm>
                <a:off x="1256700" y="130287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2" name="Google Shape;582;p58"/>
            <p:cNvGrpSpPr/>
            <p:nvPr/>
          </p:nvGrpSpPr>
          <p:grpSpPr>
            <a:xfrm>
              <a:off x="1256711" y="1405708"/>
              <a:ext cx="43276" cy="184846"/>
              <a:chOff x="1256700" y="1103575"/>
              <a:chExt cx="60900" cy="260200"/>
            </a:xfrm>
          </p:grpSpPr>
          <p:sp>
            <p:nvSpPr>
              <p:cNvPr id="583" name="Google Shape;583;p58"/>
              <p:cNvSpPr/>
              <p:nvPr/>
            </p:nvSpPr>
            <p:spPr>
              <a:xfrm>
                <a:off x="1256700" y="110357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4" name="Google Shape;584;p58"/>
              <p:cNvSpPr/>
              <p:nvPr/>
            </p:nvSpPr>
            <p:spPr>
              <a:xfrm>
                <a:off x="1256700" y="120322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5" name="Google Shape;585;p58"/>
              <p:cNvSpPr/>
              <p:nvPr/>
            </p:nvSpPr>
            <p:spPr>
              <a:xfrm>
                <a:off x="1256700" y="1302875"/>
                <a:ext cx="60900" cy="60900"/>
              </a:xfrm>
              <a:prstGeom prst="ellipse">
                <a:avLst/>
              </a:prstGeom>
              <a:gradFill>
                <a:gsLst>
                  <a:gs pos="0">
                    <a:srgbClr val="8DF1FF"/>
                  </a:gs>
                  <a:gs pos="30000">
                    <a:srgbClr val="F2CEFF"/>
                  </a:gs>
                  <a:gs pos="100000">
                    <a:srgbClr val="0445FF"/>
                  </a:gs>
                </a:gsLst>
                <a:lin ang="8100019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586" name="Google Shape;586;p58"/>
          <p:cNvSpPr txBox="1"/>
          <p:nvPr/>
        </p:nvSpPr>
        <p:spPr>
          <a:xfrm>
            <a:off x="8648550" y="4680950"/>
            <a:ext cx="66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arker Grotesque"/>
                <a:ea typeface="Darker Grotesque"/>
                <a:cs typeface="Darker Grotesque"/>
                <a:sym typeface="Darker Grotesque"/>
              </a:rPr>
              <a:t>Page 2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p76"/>
          <p:cNvSpPr txBox="1"/>
          <p:nvPr>
            <p:ph idx="15" type="title"/>
          </p:nvPr>
        </p:nvSpPr>
        <p:spPr>
          <a:xfrm>
            <a:off x="2091600" y="216425"/>
            <a:ext cx="5382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RF- LOGIN E CADASTRO</a:t>
            </a:r>
            <a:endParaRPr sz="2700"/>
          </a:p>
        </p:txBody>
      </p:sp>
      <p:sp>
        <p:nvSpPr>
          <p:cNvPr id="849" name="Google Shape;849;p76"/>
          <p:cNvSpPr txBox="1"/>
          <p:nvPr>
            <p:ph idx="14" type="subTitle"/>
          </p:nvPr>
        </p:nvSpPr>
        <p:spPr>
          <a:xfrm>
            <a:off x="728525" y="1017925"/>
            <a:ext cx="7756200" cy="379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619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entury Gothic"/>
              <a:buChar char="●"/>
            </a:pPr>
            <a:r>
              <a:rPr lang="en" sz="2100">
                <a:latin typeface="Century Gothic"/>
                <a:ea typeface="Century Gothic"/>
                <a:cs typeface="Century Gothic"/>
                <a:sym typeface="Century Gothic"/>
              </a:rPr>
              <a:t>O sistema deve permitir que o usuário faça login para acessar suas funcionalidades;</a:t>
            </a:r>
            <a:endParaRPr sz="21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entury Gothic"/>
              <a:buChar char="●"/>
            </a:pPr>
            <a:r>
              <a:rPr lang="en" sz="2100">
                <a:latin typeface="Century Gothic"/>
                <a:ea typeface="Century Gothic"/>
                <a:cs typeface="Century Gothic"/>
                <a:sym typeface="Century Gothic"/>
              </a:rPr>
              <a:t>O sistema deve permitir que o administrador cadastre novos usuários, defina a senha e o setor do usuário;</a:t>
            </a:r>
            <a:endParaRPr sz="21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entury Gothic"/>
              <a:buChar char="●"/>
            </a:pPr>
            <a:r>
              <a:rPr lang="en" sz="2100">
                <a:latin typeface="Century Gothic"/>
                <a:ea typeface="Century Gothic"/>
                <a:cs typeface="Century Gothic"/>
                <a:sym typeface="Century Gothic"/>
              </a:rPr>
              <a:t>O sistema deve permitir que o administrador defina a área do usuário (Comercial, TI e operações), suas permissões e a senha desejada;</a:t>
            </a:r>
            <a:endParaRPr sz="21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entury Gothic"/>
              <a:buChar char="●"/>
            </a:pPr>
            <a:r>
              <a:rPr lang="en" sz="2100">
                <a:latin typeface="Century Gothic"/>
                <a:ea typeface="Century Gothic"/>
                <a:cs typeface="Century Gothic"/>
                <a:sym typeface="Century Gothic"/>
              </a:rPr>
              <a:t>O sistema deve permitir a criação de um usuário-cliente, para que o mesmo possa acompanhar o andamento do seu chamado;</a:t>
            </a:r>
            <a:endParaRPr sz="21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0" name="Google Shape;850;p76"/>
          <p:cNvSpPr txBox="1"/>
          <p:nvPr/>
        </p:nvSpPr>
        <p:spPr>
          <a:xfrm>
            <a:off x="8491750" y="4680950"/>
            <a:ext cx="81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arker Grotesque"/>
                <a:ea typeface="Darker Grotesque"/>
                <a:cs typeface="Darker Grotesque"/>
                <a:sym typeface="Darker Grotesque"/>
              </a:rPr>
              <a:t>Page 20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4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p77"/>
          <p:cNvSpPr txBox="1"/>
          <p:nvPr>
            <p:ph idx="15" type="title"/>
          </p:nvPr>
        </p:nvSpPr>
        <p:spPr>
          <a:xfrm>
            <a:off x="2316525" y="177600"/>
            <a:ext cx="45192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RF- DASHBOARD</a:t>
            </a:r>
            <a:endParaRPr sz="2700"/>
          </a:p>
        </p:txBody>
      </p:sp>
      <p:sp>
        <p:nvSpPr>
          <p:cNvPr id="856" name="Google Shape;856;p77"/>
          <p:cNvSpPr txBox="1"/>
          <p:nvPr>
            <p:ph idx="14" type="subTitle"/>
          </p:nvPr>
        </p:nvSpPr>
        <p:spPr>
          <a:xfrm>
            <a:off x="547775" y="750350"/>
            <a:ext cx="8232900" cy="439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Char char="●"/>
            </a:pPr>
            <a:r>
              <a:rPr lang="en" sz="1800">
                <a:latin typeface="Century Gothic"/>
                <a:ea typeface="Century Gothic"/>
                <a:cs typeface="Century Gothic"/>
                <a:sym typeface="Century Gothic"/>
              </a:rPr>
              <a:t>O sistema deve exibir um dashboard para gerenciamento de chamados;</a:t>
            </a: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Char char="●"/>
            </a:pPr>
            <a:r>
              <a:rPr lang="en" sz="1800">
                <a:latin typeface="Century Gothic"/>
                <a:ea typeface="Century Gothic"/>
                <a:cs typeface="Century Gothic"/>
                <a:sym typeface="Century Gothic"/>
              </a:rPr>
              <a:t>O sistema deve permitir que o usuário cadastrado crie chamados, defina nome, prazo (SLA), área responsável e uma caixa de texto para a descrição do problema;</a:t>
            </a: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Char char="●"/>
            </a:pPr>
            <a:r>
              <a:rPr lang="en" sz="1800">
                <a:latin typeface="Century Gothic"/>
                <a:ea typeface="Century Gothic"/>
                <a:cs typeface="Century Gothic"/>
                <a:sym typeface="Century Gothic"/>
              </a:rPr>
              <a:t>O sistema deve possuir um dashboard para cada departamento e um geral, que exibe todos os chamados. Apenas o administrador pode visualizar o dashboard geral. Os usuários com permissão de área específica terão acesso apenas ao dashboard do seu setor;</a:t>
            </a: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Char char="●"/>
            </a:pPr>
            <a:r>
              <a:rPr lang="en" sz="1800">
                <a:latin typeface="Century Gothic"/>
                <a:ea typeface="Century Gothic"/>
                <a:cs typeface="Century Gothic"/>
                <a:sym typeface="Century Gothic"/>
              </a:rPr>
              <a:t>O sistema deve possuir uma área específica para o setor de TI, com chamados internos do setor;</a:t>
            </a: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Char char="●"/>
            </a:pPr>
            <a:r>
              <a:rPr lang="en" sz="1800">
                <a:latin typeface="Century Gothic"/>
                <a:ea typeface="Century Gothic"/>
                <a:cs typeface="Century Gothic"/>
                <a:sym typeface="Century Gothic"/>
              </a:rPr>
              <a:t>O sistema deve verificar as permissões do usuário e exibir apenas o chamado do seu setor;</a:t>
            </a: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7" name="Google Shape;857;p77"/>
          <p:cNvSpPr txBox="1"/>
          <p:nvPr/>
        </p:nvSpPr>
        <p:spPr>
          <a:xfrm>
            <a:off x="8491750" y="4680950"/>
            <a:ext cx="81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arker Grotesque"/>
                <a:ea typeface="Darker Grotesque"/>
                <a:cs typeface="Darker Grotesque"/>
                <a:sym typeface="Darker Grotesque"/>
              </a:rPr>
              <a:t>Page 21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p78"/>
          <p:cNvSpPr txBox="1"/>
          <p:nvPr>
            <p:ph idx="15" type="title"/>
          </p:nvPr>
        </p:nvSpPr>
        <p:spPr>
          <a:xfrm>
            <a:off x="2316525" y="253800"/>
            <a:ext cx="45192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RF- SLA</a:t>
            </a:r>
            <a:endParaRPr sz="2700"/>
          </a:p>
        </p:txBody>
      </p:sp>
      <p:sp>
        <p:nvSpPr>
          <p:cNvPr id="863" name="Google Shape;863;p78"/>
          <p:cNvSpPr txBox="1"/>
          <p:nvPr>
            <p:ph idx="14" type="subTitle"/>
          </p:nvPr>
        </p:nvSpPr>
        <p:spPr>
          <a:xfrm>
            <a:off x="700175" y="1207550"/>
            <a:ext cx="7772700" cy="335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619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entury Gothic"/>
              <a:buChar char="●"/>
            </a:pPr>
            <a:r>
              <a:rPr lang="en" sz="2100">
                <a:latin typeface="Century Gothic"/>
                <a:ea typeface="Century Gothic"/>
                <a:cs typeface="Century Gothic"/>
                <a:sym typeface="Century Gothic"/>
              </a:rPr>
              <a:t>Service Level Agreement</a:t>
            </a:r>
            <a:endParaRPr sz="21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entury Gothic"/>
              <a:buChar char="●"/>
            </a:pPr>
            <a:r>
              <a:rPr lang="en" sz="2100">
                <a:latin typeface="Century Gothic"/>
                <a:ea typeface="Century Gothic"/>
                <a:cs typeface="Century Gothic"/>
                <a:sym typeface="Century Gothic"/>
              </a:rPr>
              <a:t>O sistema deve definir o SLA do cliente que solicitou a abertura do chamado. O prazo de atendimento será o acordado no SLA (Acordo de Nível de Serviço);</a:t>
            </a:r>
            <a:endParaRPr sz="21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entury Gothic"/>
              <a:buChar char="●"/>
            </a:pPr>
            <a:r>
              <a:rPr lang="en" sz="2100">
                <a:latin typeface="Century Gothic"/>
                <a:ea typeface="Century Gothic"/>
                <a:cs typeface="Century Gothic"/>
                <a:sym typeface="Century Gothic"/>
              </a:rPr>
              <a:t>O sistema deve permitir que os usuários definam o tipo do chamado, o prazo e exibir o usuário que abriu;</a:t>
            </a:r>
            <a:endParaRPr sz="21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4" name="Google Shape;864;p78"/>
          <p:cNvSpPr txBox="1"/>
          <p:nvPr/>
        </p:nvSpPr>
        <p:spPr>
          <a:xfrm>
            <a:off x="8491750" y="4680950"/>
            <a:ext cx="81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arker Grotesque"/>
                <a:ea typeface="Darker Grotesque"/>
                <a:cs typeface="Darker Grotesque"/>
                <a:sym typeface="Darker Grotesque"/>
              </a:rPr>
              <a:t>Page 22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8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79"/>
          <p:cNvSpPr txBox="1"/>
          <p:nvPr>
            <p:ph idx="15" type="title"/>
          </p:nvPr>
        </p:nvSpPr>
        <p:spPr>
          <a:xfrm>
            <a:off x="2316525" y="253800"/>
            <a:ext cx="45192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RF- CHAMADOS</a:t>
            </a:r>
            <a:endParaRPr sz="2700"/>
          </a:p>
        </p:txBody>
      </p:sp>
      <p:sp>
        <p:nvSpPr>
          <p:cNvPr id="870" name="Google Shape;870;p79"/>
          <p:cNvSpPr txBox="1"/>
          <p:nvPr>
            <p:ph idx="14" type="subTitle"/>
          </p:nvPr>
        </p:nvSpPr>
        <p:spPr>
          <a:xfrm>
            <a:off x="825650" y="1312200"/>
            <a:ext cx="7777200" cy="369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100">
                <a:latin typeface="Century Gothic"/>
                <a:ea typeface="Century Gothic"/>
                <a:cs typeface="Century Gothic"/>
                <a:sym typeface="Century Gothic"/>
              </a:rPr>
              <a:t>O sistema deve exibir chamados com:</a:t>
            </a:r>
            <a:endParaRPr sz="21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9250" lvl="1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entury Gothic"/>
              <a:buChar char="○"/>
            </a:pPr>
            <a:r>
              <a:rPr lang="en" sz="1900">
                <a:latin typeface="Century Gothic"/>
                <a:ea typeface="Century Gothic"/>
                <a:cs typeface="Century Gothic"/>
                <a:sym typeface="Century Gothic"/>
              </a:rPr>
              <a:t>S</a:t>
            </a:r>
            <a:r>
              <a:rPr lang="en" sz="1900">
                <a:latin typeface="Century Gothic"/>
                <a:ea typeface="Century Gothic"/>
                <a:cs typeface="Century Gothic"/>
                <a:sym typeface="Century Gothic"/>
              </a:rPr>
              <a:t>ua descrição;</a:t>
            </a:r>
            <a:endParaRPr sz="19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92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entury Gothic"/>
              <a:buChar char="○"/>
            </a:pPr>
            <a:r>
              <a:rPr lang="en" sz="1900">
                <a:latin typeface="Century Gothic"/>
                <a:ea typeface="Century Gothic"/>
                <a:cs typeface="Century Gothic"/>
                <a:sym typeface="Century Gothic"/>
              </a:rPr>
              <a:t>SLA;</a:t>
            </a:r>
            <a:endParaRPr sz="19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92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entury Gothic"/>
              <a:buChar char="○"/>
            </a:pPr>
            <a:r>
              <a:rPr lang="en" sz="1900">
                <a:latin typeface="Century Gothic"/>
                <a:ea typeface="Century Gothic"/>
                <a:cs typeface="Century Gothic"/>
                <a:sym typeface="Century Gothic"/>
              </a:rPr>
              <a:t>Categoria (área);</a:t>
            </a:r>
            <a:endParaRPr sz="19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92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entury Gothic"/>
              <a:buChar char="○"/>
            </a:pPr>
            <a:r>
              <a:rPr lang="en" sz="1900">
                <a:latin typeface="Century Gothic"/>
                <a:ea typeface="Century Gothic"/>
                <a:cs typeface="Century Gothic"/>
                <a:sym typeface="Century Gothic"/>
              </a:rPr>
              <a:t>Data de abertura/fechamento;</a:t>
            </a:r>
            <a:endParaRPr sz="19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92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entury Gothic"/>
              <a:buChar char="○"/>
            </a:pPr>
            <a:r>
              <a:rPr lang="en" sz="1900">
                <a:latin typeface="Century Gothic"/>
                <a:ea typeface="Century Gothic"/>
                <a:cs typeface="Century Gothic"/>
                <a:sym typeface="Century Gothic"/>
              </a:rPr>
              <a:t>Usuário responsável pela abertura;</a:t>
            </a:r>
            <a:endParaRPr sz="19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92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entury Gothic"/>
              <a:buChar char="○"/>
            </a:pPr>
            <a:r>
              <a:rPr lang="en" sz="1900">
                <a:latin typeface="Century Gothic"/>
                <a:ea typeface="Century Gothic"/>
                <a:cs typeface="Century Gothic"/>
                <a:sym typeface="Century Gothic"/>
              </a:rPr>
              <a:t>TAG de análise, em andamento ou resolvido.</a:t>
            </a:r>
            <a:endParaRPr sz="19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1" name="Google Shape;871;p79"/>
          <p:cNvSpPr txBox="1"/>
          <p:nvPr/>
        </p:nvSpPr>
        <p:spPr>
          <a:xfrm>
            <a:off x="8491750" y="4680950"/>
            <a:ext cx="81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arker Grotesque"/>
                <a:ea typeface="Darker Grotesque"/>
                <a:cs typeface="Darker Grotesque"/>
                <a:sym typeface="Darker Grotesque"/>
              </a:rPr>
              <a:t>Page 23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80"/>
          <p:cNvSpPr txBox="1"/>
          <p:nvPr>
            <p:ph idx="15" type="title"/>
          </p:nvPr>
        </p:nvSpPr>
        <p:spPr>
          <a:xfrm>
            <a:off x="1706925" y="406200"/>
            <a:ext cx="5905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RF- MÉTRICAS E QUALIDADE</a:t>
            </a:r>
            <a:endParaRPr sz="2700"/>
          </a:p>
        </p:txBody>
      </p:sp>
      <p:sp>
        <p:nvSpPr>
          <p:cNvPr id="877" name="Google Shape;877;p80"/>
          <p:cNvSpPr txBox="1"/>
          <p:nvPr>
            <p:ph idx="14" type="subTitle"/>
          </p:nvPr>
        </p:nvSpPr>
        <p:spPr>
          <a:xfrm>
            <a:off x="901850" y="1590100"/>
            <a:ext cx="7777200" cy="338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619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entury Gothic"/>
              <a:buChar char="●"/>
            </a:pPr>
            <a:r>
              <a:rPr lang="en" sz="2100">
                <a:latin typeface="Century Gothic"/>
                <a:ea typeface="Century Gothic"/>
                <a:cs typeface="Century Gothic"/>
                <a:sym typeface="Century Gothic"/>
              </a:rPr>
              <a:t>O sistema deve exibir quantos chamados foram abertos e quantos foram finalizados no dia;</a:t>
            </a:r>
            <a:endParaRPr sz="21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entury Gothic"/>
              <a:buChar char="●"/>
            </a:pPr>
            <a:r>
              <a:rPr lang="en" sz="2100">
                <a:latin typeface="Century Gothic"/>
                <a:ea typeface="Century Gothic"/>
                <a:cs typeface="Century Gothic"/>
                <a:sym typeface="Century Gothic"/>
              </a:rPr>
              <a:t>O sistema deve exibir, no fechamento de um chamado, uma pesquisa de satisfação para o atendimento e para a plataforma;</a:t>
            </a:r>
            <a:endParaRPr sz="21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8" name="Google Shape;878;p80"/>
          <p:cNvSpPr txBox="1"/>
          <p:nvPr/>
        </p:nvSpPr>
        <p:spPr>
          <a:xfrm>
            <a:off x="8491750" y="4680950"/>
            <a:ext cx="81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arker Grotesque"/>
                <a:ea typeface="Darker Grotesque"/>
                <a:cs typeface="Darker Grotesque"/>
                <a:sym typeface="Darker Grotesque"/>
              </a:rPr>
              <a:t>Page 24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2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p81"/>
          <p:cNvSpPr txBox="1"/>
          <p:nvPr/>
        </p:nvSpPr>
        <p:spPr>
          <a:xfrm>
            <a:off x="411800" y="1100025"/>
            <a:ext cx="8347800" cy="44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entury Gothic"/>
              <a:buChar char="●"/>
            </a:pPr>
            <a:r>
              <a:rPr lang="en" sz="21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</a:t>
            </a:r>
            <a:r>
              <a:rPr lang="en" sz="21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 </a:t>
            </a:r>
            <a:r>
              <a:rPr b="1" lang="en" sz="21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requisitos não funcionais</a:t>
            </a:r>
            <a:r>
              <a:rPr lang="en" sz="21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descrevem características do sistema que não estão diretamente relacionadas às suas funcionalidades, mas são igualmente importantes para sua efetividade. Esses requisitos incluem coisas como desempenho, segurança, escalabilidade, usabilidade e outros aspectos que afetam a qualidade geral do produto.</a:t>
            </a:r>
            <a:endParaRPr sz="21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Darker Grotesque Medium"/>
              <a:ea typeface="Darker Grotesque Medium"/>
              <a:cs typeface="Darker Grotesque Medium"/>
              <a:sym typeface="Darker Grotesque Medium"/>
            </a:endParaRPr>
          </a:p>
        </p:txBody>
      </p:sp>
      <p:sp>
        <p:nvSpPr>
          <p:cNvPr id="884" name="Google Shape;884;p81"/>
          <p:cNvSpPr txBox="1"/>
          <p:nvPr>
            <p:ph type="title"/>
          </p:nvPr>
        </p:nvSpPr>
        <p:spPr>
          <a:xfrm>
            <a:off x="1485925" y="368825"/>
            <a:ext cx="62667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REQUISITOS NÃO-FUNCIONAIS</a:t>
            </a:r>
            <a:endParaRPr sz="2700"/>
          </a:p>
        </p:txBody>
      </p:sp>
      <p:cxnSp>
        <p:nvCxnSpPr>
          <p:cNvPr id="885" name="Google Shape;885;p81">
            <a:hlinkClick action="ppaction://hlinkshowjump?jump=nextslide"/>
          </p:cNvPr>
          <p:cNvCxnSpPr/>
          <p:nvPr/>
        </p:nvCxnSpPr>
        <p:spPr>
          <a:xfrm>
            <a:off x="317292" y="2196900"/>
            <a:ext cx="102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886" name="Google Shape;886;p81"/>
          <p:cNvSpPr txBox="1"/>
          <p:nvPr/>
        </p:nvSpPr>
        <p:spPr>
          <a:xfrm>
            <a:off x="8491750" y="4680950"/>
            <a:ext cx="81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arker Grotesque"/>
                <a:ea typeface="Darker Grotesque"/>
                <a:cs typeface="Darker Grotesque"/>
                <a:sym typeface="Darker Grotesque"/>
              </a:rPr>
              <a:t>Page 25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0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p82"/>
          <p:cNvSpPr txBox="1"/>
          <p:nvPr>
            <p:ph idx="15" type="title"/>
          </p:nvPr>
        </p:nvSpPr>
        <p:spPr>
          <a:xfrm>
            <a:off x="1325925" y="291175"/>
            <a:ext cx="6531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REQUISITOS NÃO FUNCIONAIS</a:t>
            </a:r>
            <a:endParaRPr sz="2700"/>
          </a:p>
        </p:txBody>
      </p:sp>
      <p:sp>
        <p:nvSpPr>
          <p:cNvPr id="892" name="Google Shape;892;p82">
            <a:hlinkClick action="ppaction://hlinksldjump" r:id="rId3"/>
          </p:cNvPr>
          <p:cNvSpPr/>
          <p:nvPr/>
        </p:nvSpPr>
        <p:spPr>
          <a:xfrm>
            <a:off x="312597" y="2386311"/>
            <a:ext cx="111412" cy="111267"/>
          </a:xfrm>
          <a:custGeom>
            <a:rect b="b" l="l" r="r" t="t"/>
            <a:pathLst>
              <a:path extrusionOk="0" h="13822" w="13840">
                <a:moveTo>
                  <a:pt x="6911" y="881"/>
                </a:moveTo>
                <a:lnTo>
                  <a:pt x="13030" y="3671"/>
                </a:lnTo>
                <a:lnTo>
                  <a:pt x="13030" y="4571"/>
                </a:lnTo>
                <a:lnTo>
                  <a:pt x="6911" y="1781"/>
                </a:lnTo>
                <a:lnTo>
                  <a:pt x="810" y="4571"/>
                </a:lnTo>
                <a:lnTo>
                  <a:pt x="810" y="3671"/>
                </a:lnTo>
                <a:lnTo>
                  <a:pt x="6911" y="881"/>
                </a:lnTo>
                <a:close/>
                <a:moveTo>
                  <a:pt x="6911" y="2664"/>
                </a:moveTo>
                <a:lnTo>
                  <a:pt x="13030" y="5452"/>
                </a:lnTo>
                <a:lnTo>
                  <a:pt x="13030" y="13011"/>
                </a:lnTo>
                <a:lnTo>
                  <a:pt x="810" y="13011"/>
                </a:lnTo>
                <a:lnTo>
                  <a:pt x="810" y="5452"/>
                </a:lnTo>
                <a:lnTo>
                  <a:pt x="6911" y="2664"/>
                </a:lnTo>
                <a:close/>
                <a:moveTo>
                  <a:pt x="6911" y="0"/>
                </a:moveTo>
                <a:lnTo>
                  <a:pt x="1" y="3149"/>
                </a:lnTo>
                <a:lnTo>
                  <a:pt x="1" y="13821"/>
                </a:lnTo>
                <a:lnTo>
                  <a:pt x="13839" y="13821"/>
                </a:lnTo>
                <a:lnTo>
                  <a:pt x="13839" y="3149"/>
                </a:lnTo>
                <a:lnTo>
                  <a:pt x="691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93" name="Google Shape;893;p82">
            <a:hlinkClick action="ppaction://hlinkshowjump?jump=nextslide"/>
          </p:cNvPr>
          <p:cNvCxnSpPr/>
          <p:nvPr/>
        </p:nvCxnSpPr>
        <p:spPr>
          <a:xfrm>
            <a:off x="317292" y="2196900"/>
            <a:ext cx="102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894" name="Google Shape;894;p82">
            <a:hlinkClick action="ppaction://hlinkshowjump?jump=previousslide"/>
          </p:cNvPr>
          <p:cNvCxnSpPr/>
          <p:nvPr/>
        </p:nvCxnSpPr>
        <p:spPr>
          <a:xfrm>
            <a:off x="317292" y="2946613"/>
            <a:ext cx="102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oval"/>
            <a:tailEnd len="med" w="med" type="none"/>
          </a:ln>
        </p:spPr>
      </p:cxnSp>
      <p:sp>
        <p:nvSpPr>
          <p:cNvPr id="895" name="Google Shape;895;p82"/>
          <p:cNvSpPr txBox="1"/>
          <p:nvPr/>
        </p:nvSpPr>
        <p:spPr>
          <a:xfrm>
            <a:off x="477525" y="946175"/>
            <a:ext cx="7946700" cy="352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19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entury Gothic"/>
              <a:buChar char="●"/>
            </a:pPr>
            <a:r>
              <a:rPr lang="en" sz="21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Implementar e definir o SLA (Acordo de Nível de Serviço) de cada cliente no sistema;</a:t>
            </a:r>
            <a:endParaRPr sz="21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entury Gothic"/>
              <a:buChar char="●"/>
            </a:pPr>
            <a:r>
              <a:rPr lang="en" sz="21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sistema deve ser desenvolvido com a tecnologia ReactJS;</a:t>
            </a:r>
            <a:endParaRPr sz="21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entury Gothic"/>
              <a:buChar char="●"/>
            </a:pPr>
            <a:r>
              <a:rPr lang="en" sz="21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sistema deve armazenar seus dados em um banco de dados MariaDB;</a:t>
            </a:r>
            <a:endParaRPr sz="21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entury Gothic"/>
              <a:buChar char="●"/>
            </a:pPr>
            <a:r>
              <a:rPr lang="en" sz="21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sistema deve ser feito para WEB e de forma responsiva, ou seja, multi-device;</a:t>
            </a:r>
            <a:endParaRPr sz="21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sp>
        <p:nvSpPr>
          <p:cNvPr id="896" name="Google Shape;896;p82"/>
          <p:cNvSpPr txBox="1"/>
          <p:nvPr/>
        </p:nvSpPr>
        <p:spPr>
          <a:xfrm>
            <a:off x="8491750" y="4680950"/>
            <a:ext cx="81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arker Grotesque"/>
                <a:ea typeface="Darker Grotesque"/>
                <a:cs typeface="Darker Grotesque"/>
                <a:sym typeface="Darker Grotesque"/>
              </a:rPr>
              <a:t>Page 26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0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p83"/>
          <p:cNvSpPr txBox="1"/>
          <p:nvPr>
            <p:ph idx="15" type="title"/>
          </p:nvPr>
        </p:nvSpPr>
        <p:spPr>
          <a:xfrm>
            <a:off x="1402125" y="214975"/>
            <a:ext cx="6531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REQUISITOS NÃO FUNCIONAIS</a:t>
            </a:r>
            <a:endParaRPr sz="2700"/>
          </a:p>
        </p:txBody>
      </p:sp>
      <p:sp>
        <p:nvSpPr>
          <p:cNvPr id="902" name="Google Shape;902;p83">
            <a:hlinkClick action="ppaction://hlinksldjump" r:id="rId3"/>
          </p:cNvPr>
          <p:cNvSpPr/>
          <p:nvPr/>
        </p:nvSpPr>
        <p:spPr>
          <a:xfrm>
            <a:off x="312597" y="2386311"/>
            <a:ext cx="111412" cy="111267"/>
          </a:xfrm>
          <a:custGeom>
            <a:rect b="b" l="l" r="r" t="t"/>
            <a:pathLst>
              <a:path extrusionOk="0" h="13822" w="13840">
                <a:moveTo>
                  <a:pt x="6911" y="881"/>
                </a:moveTo>
                <a:lnTo>
                  <a:pt x="13030" y="3671"/>
                </a:lnTo>
                <a:lnTo>
                  <a:pt x="13030" y="4571"/>
                </a:lnTo>
                <a:lnTo>
                  <a:pt x="6911" y="1781"/>
                </a:lnTo>
                <a:lnTo>
                  <a:pt x="810" y="4571"/>
                </a:lnTo>
                <a:lnTo>
                  <a:pt x="810" y="3671"/>
                </a:lnTo>
                <a:lnTo>
                  <a:pt x="6911" y="881"/>
                </a:lnTo>
                <a:close/>
                <a:moveTo>
                  <a:pt x="6911" y="2664"/>
                </a:moveTo>
                <a:lnTo>
                  <a:pt x="13030" y="5452"/>
                </a:lnTo>
                <a:lnTo>
                  <a:pt x="13030" y="13011"/>
                </a:lnTo>
                <a:lnTo>
                  <a:pt x="810" y="13011"/>
                </a:lnTo>
                <a:lnTo>
                  <a:pt x="810" y="5452"/>
                </a:lnTo>
                <a:lnTo>
                  <a:pt x="6911" y="2664"/>
                </a:lnTo>
                <a:close/>
                <a:moveTo>
                  <a:pt x="6911" y="0"/>
                </a:moveTo>
                <a:lnTo>
                  <a:pt x="1" y="3149"/>
                </a:lnTo>
                <a:lnTo>
                  <a:pt x="1" y="13821"/>
                </a:lnTo>
                <a:lnTo>
                  <a:pt x="13839" y="13821"/>
                </a:lnTo>
                <a:lnTo>
                  <a:pt x="13839" y="3149"/>
                </a:lnTo>
                <a:lnTo>
                  <a:pt x="691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03" name="Google Shape;903;p83">
            <a:hlinkClick action="ppaction://hlinkshowjump?jump=nextslide"/>
          </p:cNvPr>
          <p:cNvCxnSpPr/>
          <p:nvPr/>
        </p:nvCxnSpPr>
        <p:spPr>
          <a:xfrm>
            <a:off x="317292" y="2196900"/>
            <a:ext cx="102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904" name="Google Shape;904;p83">
            <a:hlinkClick action="ppaction://hlinkshowjump?jump=previousslide"/>
          </p:cNvPr>
          <p:cNvCxnSpPr/>
          <p:nvPr/>
        </p:nvCxnSpPr>
        <p:spPr>
          <a:xfrm>
            <a:off x="317292" y="2946613"/>
            <a:ext cx="102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oval"/>
            <a:tailEnd len="med" w="med" type="none"/>
          </a:ln>
        </p:spPr>
      </p:cxnSp>
      <p:sp>
        <p:nvSpPr>
          <p:cNvPr id="905" name="Google Shape;905;p83"/>
          <p:cNvSpPr txBox="1"/>
          <p:nvPr/>
        </p:nvSpPr>
        <p:spPr>
          <a:xfrm>
            <a:off x="477525" y="869975"/>
            <a:ext cx="8514000" cy="38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19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entury Gothic"/>
              <a:buChar char="●"/>
            </a:pPr>
            <a:r>
              <a:rPr lang="en" sz="21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sistema deve ser confiável e ter alta disponibilidade;</a:t>
            </a:r>
            <a:endParaRPr sz="21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entury Gothic"/>
              <a:buChar char="●"/>
            </a:pPr>
            <a:r>
              <a:rPr lang="en" sz="21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sistema deve ter uma interface fácil de usar e intuitiva;</a:t>
            </a:r>
            <a:endParaRPr sz="21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entury Gothic"/>
              <a:buChar char="●"/>
            </a:pPr>
            <a:r>
              <a:rPr lang="en" sz="21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sistema deve ser fácil de manter e atualizar;</a:t>
            </a:r>
            <a:endParaRPr sz="21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entury Gothic"/>
              <a:buChar char="●"/>
            </a:pPr>
            <a:r>
              <a:rPr lang="en" sz="21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sistema deve ser seguro e proteger as informações do usuário;</a:t>
            </a:r>
            <a:endParaRPr sz="21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entury Gothic"/>
              <a:buChar char="●"/>
            </a:pPr>
            <a:r>
              <a:rPr lang="en" sz="21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sistema deve ficar disponível 24h, ser escalável e responsivo;</a:t>
            </a:r>
            <a:endParaRPr sz="21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entury Gothic"/>
              <a:buChar char="●"/>
            </a:pPr>
            <a:r>
              <a:rPr lang="en" sz="21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sistema deve ser capaz de lidar com 7 usuários simultâneos, usando diferentes funcionalidades;</a:t>
            </a:r>
            <a:endParaRPr sz="21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sp>
        <p:nvSpPr>
          <p:cNvPr id="906" name="Google Shape;906;p83"/>
          <p:cNvSpPr txBox="1"/>
          <p:nvPr/>
        </p:nvSpPr>
        <p:spPr>
          <a:xfrm>
            <a:off x="8491750" y="4680950"/>
            <a:ext cx="81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arker Grotesque"/>
                <a:ea typeface="Darker Grotesque"/>
                <a:cs typeface="Darker Grotesque"/>
                <a:sym typeface="Darker Grotesque"/>
              </a:rPr>
              <a:t>Page 27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0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p84"/>
          <p:cNvSpPr txBox="1"/>
          <p:nvPr>
            <p:ph idx="6" type="title"/>
          </p:nvPr>
        </p:nvSpPr>
        <p:spPr>
          <a:xfrm>
            <a:off x="1482000" y="368825"/>
            <a:ext cx="6283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ORGANIZAÇÃO DO TRABALHO</a:t>
            </a:r>
            <a:endParaRPr sz="2700"/>
          </a:p>
        </p:txBody>
      </p:sp>
      <p:pic>
        <p:nvPicPr>
          <p:cNvPr id="912" name="Google Shape;912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025" y="1141225"/>
            <a:ext cx="8713949" cy="3299500"/>
          </a:xfrm>
          <a:prstGeom prst="rect">
            <a:avLst/>
          </a:prstGeom>
          <a:noFill/>
          <a:ln>
            <a:noFill/>
          </a:ln>
        </p:spPr>
      </p:pic>
      <p:sp>
        <p:nvSpPr>
          <p:cNvPr id="913" name="Google Shape;913;p84"/>
          <p:cNvSpPr txBox="1"/>
          <p:nvPr/>
        </p:nvSpPr>
        <p:spPr>
          <a:xfrm>
            <a:off x="8491750" y="4680950"/>
            <a:ext cx="81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arker Grotesque"/>
                <a:ea typeface="Darker Grotesque"/>
                <a:cs typeface="Darker Grotesque"/>
                <a:sym typeface="Darker Grotesque"/>
              </a:rPr>
              <a:t>Page 28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7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p85"/>
          <p:cNvSpPr/>
          <p:nvPr/>
        </p:nvSpPr>
        <p:spPr>
          <a:xfrm flipH="1">
            <a:off x="7281250" y="-113707"/>
            <a:ext cx="4833000" cy="48330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13560000" dist="19050">
              <a:srgbClr val="4877FF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9" name="Google Shape;919;p85"/>
          <p:cNvSpPr txBox="1"/>
          <p:nvPr>
            <p:ph type="title"/>
          </p:nvPr>
        </p:nvSpPr>
        <p:spPr>
          <a:xfrm>
            <a:off x="1746600" y="1168450"/>
            <a:ext cx="5625000" cy="290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r>
              <a:rPr lang="en"/>
              <a:t>CASOS</a:t>
            </a:r>
            <a:r>
              <a:rPr lang="en"/>
              <a:t> DE USO </a:t>
            </a:r>
            <a:endParaRPr/>
          </a:p>
        </p:txBody>
      </p:sp>
      <p:sp>
        <p:nvSpPr>
          <p:cNvPr id="920" name="Google Shape;920;p85"/>
          <p:cNvSpPr/>
          <p:nvPr/>
        </p:nvSpPr>
        <p:spPr>
          <a:xfrm>
            <a:off x="6574975" y="3532125"/>
            <a:ext cx="3711600" cy="3711600"/>
          </a:xfrm>
          <a:prstGeom prst="ellipse">
            <a:avLst/>
          </a:prstGeom>
          <a:gradFill>
            <a:gsLst>
              <a:gs pos="0">
                <a:srgbClr val="8DF1FF"/>
              </a:gs>
              <a:gs pos="30000">
                <a:srgbClr val="F2CEFF"/>
              </a:gs>
              <a:gs pos="100000">
                <a:srgbClr val="0445FF"/>
              </a:gs>
            </a:gsLst>
            <a:lin ang="8100019" scaled="0"/>
          </a:gradFill>
          <a:ln>
            <a:noFill/>
          </a:ln>
          <a:effectLst>
            <a:outerShdw blurRad="57150" rotWithShape="0" algn="bl" dir="5400000" dist="19050">
              <a:schemeClr val="accent1">
                <a:alpha val="36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21" name="Google Shape;921;p85"/>
          <p:cNvPicPr preferRelativeResize="0"/>
          <p:nvPr/>
        </p:nvPicPr>
        <p:blipFill rotWithShape="1">
          <a:blip r:embed="rId3">
            <a:alphaModFix/>
          </a:blip>
          <a:srcRect b="19768" l="7340" r="4538" t="0"/>
          <a:stretch/>
        </p:blipFill>
        <p:spPr>
          <a:xfrm rot="1985806">
            <a:off x="5236653" y="-2250108"/>
            <a:ext cx="6884144" cy="4749463"/>
          </a:xfrm>
          <a:prstGeom prst="rect">
            <a:avLst/>
          </a:prstGeom>
          <a:noFill/>
          <a:ln>
            <a:noFill/>
          </a:ln>
        </p:spPr>
      </p:pic>
      <p:pic>
        <p:nvPicPr>
          <p:cNvPr id="922" name="Google Shape;922;p85"/>
          <p:cNvPicPr preferRelativeResize="0"/>
          <p:nvPr/>
        </p:nvPicPr>
        <p:blipFill rotWithShape="1">
          <a:blip r:embed="rId3">
            <a:alphaModFix/>
          </a:blip>
          <a:srcRect b="19768" l="7340" r="4538" t="0"/>
          <a:stretch/>
        </p:blipFill>
        <p:spPr>
          <a:xfrm rot="-8099993">
            <a:off x="-1419550" y="-1306300"/>
            <a:ext cx="3498423" cy="2413616"/>
          </a:xfrm>
          <a:prstGeom prst="rect">
            <a:avLst/>
          </a:prstGeom>
          <a:noFill/>
          <a:ln>
            <a:noFill/>
          </a:ln>
        </p:spPr>
      </p:pic>
      <p:pic>
        <p:nvPicPr>
          <p:cNvPr id="923" name="Google Shape;923;p85"/>
          <p:cNvPicPr preferRelativeResize="0"/>
          <p:nvPr/>
        </p:nvPicPr>
        <p:blipFill rotWithShape="1">
          <a:blip r:embed="rId3">
            <a:alphaModFix/>
          </a:blip>
          <a:srcRect b="19768" l="7340" r="4538" t="0"/>
          <a:stretch/>
        </p:blipFill>
        <p:spPr>
          <a:xfrm rot="6719609">
            <a:off x="-2632540" y="2690772"/>
            <a:ext cx="5546207" cy="3826438"/>
          </a:xfrm>
          <a:prstGeom prst="rect">
            <a:avLst/>
          </a:prstGeom>
          <a:noFill/>
          <a:ln>
            <a:noFill/>
          </a:ln>
        </p:spPr>
      </p:pic>
      <p:pic>
        <p:nvPicPr>
          <p:cNvPr id="924" name="Google Shape;924;p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2051219">
            <a:off x="959118" y="1575431"/>
            <a:ext cx="1203287" cy="9118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5" name="Google Shape;925;p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3599953">
            <a:off x="7467624" y="2620283"/>
            <a:ext cx="984379" cy="745965"/>
          </a:xfrm>
          <a:prstGeom prst="rect">
            <a:avLst/>
          </a:prstGeom>
          <a:noFill/>
          <a:ln>
            <a:noFill/>
          </a:ln>
        </p:spPr>
      </p:pic>
      <p:sp>
        <p:nvSpPr>
          <p:cNvPr id="926" name="Google Shape;926;p85"/>
          <p:cNvSpPr txBox="1"/>
          <p:nvPr/>
        </p:nvSpPr>
        <p:spPr>
          <a:xfrm>
            <a:off x="8491750" y="4680950"/>
            <a:ext cx="81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arker Grotesque"/>
                <a:ea typeface="Darker Grotesque"/>
                <a:cs typeface="Darker Grotesque"/>
                <a:sym typeface="Darker Grotesque"/>
              </a:rPr>
              <a:t>Page 29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1" name="Google Shape;591;p59"/>
          <p:cNvPicPr preferRelativeResize="0"/>
          <p:nvPr/>
        </p:nvPicPr>
        <p:blipFill rotWithShape="1">
          <a:blip r:embed="rId3">
            <a:alphaModFix/>
          </a:blip>
          <a:srcRect b="0" l="20504" r="20504" t="0"/>
          <a:stretch/>
        </p:blipFill>
        <p:spPr>
          <a:xfrm>
            <a:off x="-212250" y="-84850"/>
            <a:ext cx="4645201" cy="5249701"/>
          </a:xfrm>
          <a:prstGeom prst="rect">
            <a:avLst/>
          </a:prstGeom>
          <a:noFill/>
          <a:ln>
            <a:noFill/>
          </a:ln>
        </p:spPr>
      </p:pic>
      <p:sp>
        <p:nvSpPr>
          <p:cNvPr id="592" name="Google Shape;592;p59"/>
          <p:cNvSpPr txBox="1"/>
          <p:nvPr>
            <p:ph type="title"/>
          </p:nvPr>
        </p:nvSpPr>
        <p:spPr>
          <a:xfrm>
            <a:off x="4624900" y="899350"/>
            <a:ext cx="3169800" cy="104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/>
              <a:t>QUEM SOMOS?</a:t>
            </a:r>
            <a:endParaRPr sz="3900"/>
          </a:p>
        </p:txBody>
      </p:sp>
      <p:sp>
        <p:nvSpPr>
          <p:cNvPr id="593" name="Google Shape;593;p59"/>
          <p:cNvSpPr txBox="1"/>
          <p:nvPr>
            <p:ph idx="1" type="subTitle"/>
          </p:nvPr>
        </p:nvSpPr>
        <p:spPr>
          <a:xfrm>
            <a:off x="4472500" y="2297100"/>
            <a:ext cx="4303800" cy="226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Century Gothic"/>
              <a:buChar char="●"/>
            </a:pPr>
            <a:r>
              <a:rPr lang="en" sz="1700">
                <a:latin typeface="Century Gothic"/>
                <a:ea typeface="Century Gothic"/>
                <a:cs typeface="Century Gothic"/>
                <a:sym typeface="Century Gothic"/>
              </a:rPr>
              <a:t>Desenvolvimento, Criatividade &amp; Inovação</a:t>
            </a:r>
            <a:endParaRPr sz="17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Century Gothic"/>
              <a:buChar char="●"/>
            </a:pPr>
            <a:r>
              <a:rPr lang="en" sz="1700">
                <a:latin typeface="Century Gothic"/>
                <a:ea typeface="Century Gothic"/>
                <a:cs typeface="Century Gothic"/>
                <a:sym typeface="Century Gothic"/>
              </a:rPr>
              <a:t>Design Thinking e Metodologias Ágeis</a:t>
            </a:r>
            <a:endParaRPr sz="17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Century Gothic"/>
              <a:buChar char="●"/>
            </a:pPr>
            <a:r>
              <a:rPr lang="en" sz="1700">
                <a:latin typeface="Century Gothic"/>
                <a:ea typeface="Century Gothic"/>
                <a:cs typeface="Century Gothic"/>
                <a:sym typeface="Century Gothic"/>
              </a:rPr>
              <a:t>Utilização das mais variadas ferramentas de codificação do mercado.</a:t>
            </a:r>
            <a:endParaRPr sz="17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94" name="Google Shape;594;p59"/>
          <p:cNvSpPr txBox="1"/>
          <p:nvPr/>
        </p:nvSpPr>
        <p:spPr>
          <a:xfrm>
            <a:off x="4624900" y="1835400"/>
            <a:ext cx="4645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Empresa tech renomada no mercado</a:t>
            </a:r>
            <a:endParaRPr b="1" sz="21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95" name="Google Shape;595;p59"/>
          <p:cNvSpPr txBox="1"/>
          <p:nvPr/>
        </p:nvSpPr>
        <p:spPr>
          <a:xfrm>
            <a:off x="8316100" y="4743300"/>
            <a:ext cx="95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arker Grotesque"/>
                <a:ea typeface="Darker Grotesque"/>
                <a:cs typeface="Darker Grotesque"/>
                <a:sym typeface="Darker Grotesque"/>
              </a:rPr>
              <a:t>Page 3</a:t>
            </a:r>
            <a:endParaRPr/>
          </a:p>
        </p:txBody>
      </p:sp>
    </p:spTree>
  </p:cSld>
  <p:clrMapOvr>
    <a:masterClrMapping/>
  </p:clrMapOvr>
  <p:transition spd="med">
    <p:fade thruBlk="1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1" name="Google Shape;931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0963" y="636725"/>
            <a:ext cx="8382075" cy="3820974"/>
          </a:xfrm>
          <a:prstGeom prst="rect">
            <a:avLst/>
          </a:prstGeom>
          <a:noFill/>
          <a:ln>
            <a:noFill/>
          </a:ln>
        </p:spPr>
      </p:pic>
      <p:sp>
        <p:nvSpPr>
          <p:cNvPr id="932" name="Google Shape;932;p86"/>
          <p:cNvSpPr txBox="1"/>
          <p:nvPr/>
        </p:nvSpPr>
        <p:spPr>
          <a:xfrm>
            <a:off x="8491750" y="4680950"/>
            <a:ext cx="81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arker Grotesque"/>
                <a:ea typeface="Darker Grotesque"/>
                <a:cs typeface="Darker Grotesque"/>
                <a:sym typeface="Darker Grotesque"/>
              </a:rPr>
              <a:t>Page 30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6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7" name="Google Shape;937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28800"/>
            <a:ext cx="8839202" cy="3903512"/>
          </a:xfrm>
          <a:prstGeom prst="rect">
            <a:avLst/>
          </a:prstGeom>
          <a:noFill/>
          <a:ln>
            <a:noFill/>
          </a:ln>
        </p:spPr>
      </p:pic>
      <p:sp>
        <p:nvSpPr>
          <p:cNvPr id="938" name="Google Shape;938;p87"/>
          <p:cNvSpPr txBox="1"/>
          <p:nvPr/>
        </p:nvSpPr>
        <p:spPr>
          <a:xfrm>
            <a:off x="8491750" y="4680950"/>
            <a:ext cx="81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arker Grotesque"/>
                <a:ea typeface="Darker Grotesque"/>
                <a:cs typeface="Darker Grotesque"/>
                <a:sym typeface="Darker Grotesque"/>
              </a:rPr>
              <a:t>Page 31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2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3" name="Google Shape;943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05000"/>
            <a:ext cx="8839198" cy="3784171"/>
          </a:xfrm>
          <a:prstGeom prst="rect">
            <a:avLst/>
          </a:prstGeom>
          <a:noFill/>
          <a:ln>
            <a:noFill/>
          </a:ln>
        </p:spPr>
      </p:pic>
      <p:sp>
        <p:nvSpPr>
          <p:cNvPr id="944" name="Google Shape;944;p88"/>
          <p:cNvSpPr txBox="1"/>
          <p:nvPr/>
        </p:nvSpPr>
        <p:spPr>
          <a:xfrm>
            <a:off x="8491750" y="4680950"/>
            <a:ext cx="81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arker Grotesque"/>
                <a:ea typeface="Darker Grotesque"/>
                <a:cs typeface="Darker Grotesque"/>
                <a:sym typeface="Darker Grotesque"/>
              </a:rPr>
              <a:t>Page 32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8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9" name="Google Shape;949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28800"/>
            <a:ext cx="8839199" cy="3846398"/>
          </a:xfrm>
          <a:prstGeom prst="rect">
            <a:avLst/>
          </a:prstGeom>
          <a:noFill/>
          <a:ln>
            <a:noFill/>
          </a:ln>
        </p:spPr>
      </p:pic>
      <p:sp>
        <p:nvSpPr>
          <p:cNvPr id="950" name="Google Shape;950;p89"/>
          <p:cNvSpPr txBox="1"/>
          <p:nvPr/>
        </p:nvSpPr>
        <p:spPr>
          <a:xfrm>
            <a:off x="8491750" y="4680950"/>
            <a:ext cx="81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arker Grotesque"/>
                <a:ea typeface="Darker Grotesque"/>
                <a:cs typeface="Darker Grotesque"/>
                <a:sym typeface="Darker Grotesque"/>
              </a:rPr>
              <a:t>Page 33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4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Google Shape;955;p90"/>
          <p:cNvSpPr/>
          <p:nvPr/>
        </p:nvSpPr>
        <p:spPr>
          <a:xfrm flipH="1">
            <a:off x="7281250" y="-113707"/>
            <a:ext cx="4833000" cy="48330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13560000" dist="19050">
              <a:srgbClr val="4877FF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6" name="Google Shape;956;p90"/>
          <p:cNvSpPr txBox="1"/>
          <p:nvPr>
            <p:ph type="title"/>
          </p:nvPr>
        </p:nvSpPr>
        <p:spPr>
          <a:xfrm>
            <a:off x="1899775" y="1168450"/>
            <a:ext cx="5381700" cy="264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PROTÓTIPO</a:t>
            </a:r>
            <a:endParaRPr/>
          </a:p>
        </p:txBody>
      </p:sp>
      <p:sp>
        <p:nvSpPr>
          <p:cNvPr id="957" name="Google Shape;957;p90"/>
          <p:cNvSpPr/>
          <p:nvPr/>
        </p:nvSpPr>
        <p:spPr>
          <a:xfrm>
            <a:off x="6574975" y="3532125"/>
            <a:ext cx="3711600" cy="3711600"/>
          </a:xfrm>
          <a:prstGeom prst="ellipse">
            <a:avLst/>
          </a:prstGeom>
          <a:gradFill>
            <a:gsLst>
              <a:gs pos="0">
                <a:srgbClr val="8DF1FF"/>
              </a:gs>
              <a:gs pos="30000">
                <a:srgbClr val="F2CEFF"/>
              </a:gs>
              <a:gs pos="100000">
                <a:srgbClr val="0445FF"/>
              </a:gs>
            </a:gsLst>
            <a:lin ang="8100019" scaled="0"/>
          </a:gradFill>
          <a:ln>
            <a:noFill/>
          </a:ln>
          <a:effectLst>
            <a:outerShdw blurRad="57150" rotWithShape="0" algn="bl" dir="5400000" dist="19050">
              <a:schemeClr val="accent1">
                <a:alpha val="36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58" name="Google Shape;958;p90"/>
          <p:cNvPicPr preferRelativeResize="0"/>
          <p:nvPr/>
        </p:nvPicPr>
        <p:blipFill rotWithShape="1">
          <a:blip r:embed="rId3">
            <a:alphaModFix/>
          </a:blip>
          <a:srcRect b="19768" l="7340" r="4538" t="0"/>
          <a:stretch/>
        </p:blipFill>
        <p:spPr>
          <a:xfrm rot="1985806">
            <a:off x="5236653" y="-2250108"/>
            <a:ext cx="6884144" cy="4749463"/>
          </a:xfrm>
          <a:prstGeom prst="rect">
            <a:avLst/>
          </a:prstGeom>
          <a:noFill/>
          <a:ln>
            <a:noFill/>
          </a:ln>
        </p:spPr>
      </p:pic>
      <p:pic>
        <p:nvPicPr>
          <p:cNvPr id="959" name="Google Shape;959;p90"/>
          <p:cNvPicPr preferRelativeResize="0"/>
          <p:nvPr/>
        </p:nvPicPr>
        <p:blipFill rotWithShape="1">
          <a:blip r:embed="rId3">
            <a:alphaModFix/>
          </a:blip>
          <a:srcRect b="19768" l="7340" r="4538" t="0"/>
          <a:stretch/>
        </p:blipFill>
        <p:spPr>
          <a:xfrm rot="-8099993">
            <a:off x="-1419550" y="-1306300"/>
            <a:ext cx="3498423" cy="2413616"/>
          </a:xfrm>
          <a:prstGeom prst="rect">
            <a:avLst/>
          </a:prstGeom>
          <a:noFill/>
          <a:ln>
            <a:noFill/>
          </a:ln>
        </p:spPr>
      </p:pic>
      <p:pic>
        <p:nvPicPr>
          <p:cNvPr id="960" name="Google Shape;960;p90"/>
          <p:cNvPicPr preferRelativeResize="0"/>
          <p:nvPr/>
        </p:nvPicPr>
        <p:blipFill rotWithShape="1">
          <a:blip r:embed="rId3">
            <a:alphaModFix/>
          </a:blip>
          <a:srcRect b="19768" l="7340" r="4538" t="0"/>
          <a:stretch/>
        </p:blipFill>
        <p:spPr>
          <a:xfrm rot="6719609">
            <a:off x="-2632540" y="2690772"/>
            <a:ext cx="5546207" cy="3826438"/>
          </a:xfrm>
          <a:prstGeom prst="rect">
            <a:avLst/>
          </a:prstGeom>
          <a:noFill/>
          <a:ln>
            <a:noFill/>
          </a:ln>
        </p:spPr>
      </p:pic>
      <p:pic>
        <p:nvPicPr>
          <p:cNvPr id="961" name="Google Shape;961;p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2051219">
            <a:off x="959118" y="1575431"/>
            <a:ext cx="1203287" cy="9118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2" name="Google Shape;962;p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3599953">
            <a:off x="7467624" y="2620283"/>
            <a:ext cx="984379" cy="745965"/>
          </a:xfrm>
          <a:prstGeom prst="rect">
            <a:avLst/>
          </a:prstGeom>
          <a:noFill/>
          <a:ln>
            <a:noFill/>
          </a:ln>
        </p:spPr>
      </p:pic>
      <p:sp>
        <p:nvSpPr>
          <p:cNvPr id="963" name="Google Shape;963;p90">
            <a:hlinkClick action="ppaction://hlinksldjump" r:id="rId5"/>
          </p:cNvPr>
          <p:cNvSpPr/>
          <p:nvPr/>
        </p:nvSpPr>
        <p:spPr>
          <a:xfrm>
            <a:off x="312597" y="2511261"/>
            <a:ext cx="111412" cy="111267"/>
          </a:xfrm>
          <a:custGeom>
            <a:rect b="b" l="l" r="r" t="t"/>
            <a:pathLst>
              <a:path extrusionOk="0" h="13822" w="13840">
                <a:moveTo>
                  <a:pt x="6911" y="881"/>
                </a:moveTo>
                <a:lnTo>
                  <a:pt x="13030" y="3671"/>
                </a:lnTo>
                <a:lnTo>
                  <a:pt x="13030" y="4571"/>
                </a:lnTo>
                <a:lnTo>
                  <a:pt x="6911" y="1781"/>
                </a:lnTo>
                <a:lnTo>
                  <a:pt x="810" y="4571"/>
                </a:lnTo>
                <a:lnTo>
                  <a:pt x="810" y="3671"/>
                </a:lnTo>
                <a:lnTo>
                  <a:pt x="6911" y="881"/>
                </a:lnTo>
                <a:close/>
                <a:moveTo>
                  <a:pt x="6911" y="2664"/>
                </a:moveTo>
                <a:lnTo>
                  <a:pt x="13030" y="5452"/>
                </a:lnTo>
                <a:lnTo>
                  <a:pt x="13030" y="13011"/>
                </a:lnTo>
                <a:lnTo>
                  <a:pt x="810" y="13011"/>
                </a:lnTo>
                <a:lnTo>
                  <a:pt x="810" y="5452"/>
                </a:lnTo>
                <a:lnTo>
                  <a:pt x="6911" y="2664"/>
                </a:lnTo>
                <a:close/>
                <a:moveTo>
                  <a:pt x="6911" y="0"/>
                </a:moveTo>
                <a:lnTo>
                  <a:pt x="1" y="3149"/>
                </a:lnTo>
                <a:lnTo>
                  <a:pt x="1" y="13821"/>
                </a:lnTo>
                <a:lnTo>
                  <a:pt x="13839" y="13821"/>
                </a:lnTo>
                <a:lnTo>
                  <a:pt x="13839" y="3149"/>
                </a:lnTo>
                <a:lnTo>
                  <a:pt x="691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4" name="Google Shape;964;p90"/>
          <p:cNvSpPr txBox="1"/>
          <p:nvPr/>
        </p:nvSpPr>
        <p:spPr>
          <a:xfrm>
            <a:off x="8491750" y="4680950"/>
            <a:ext cx="81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arker Grotesque"/>
                <a:ea typeface="Darker Grotesque"/>
                <a:cs typeface="Darker Grotesque"/>
                <a:sym typeface="Darker Grotesque"/>
              </a:rPr>
              <a:t>Page 34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8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9" name="Google Shape;969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5200" y="152400"/>
            <a:ext cx="6104603" cy="4838701"/>
          </a:xfrm>
          <a:prstGeom prst="rect">
            <a:avLst/>
          </a:prstGeom>
          <a:noFill/>
          <a:ln>
            <a:noFill/>
          </a:ln>
        </p:spPr>
      </p:pic>
      <p:sp>
        <p:nvSpPr>
          <p:cNvPr id="970" name="Google Shape;970;p91"/>
          <p:cNvSpPr txBox="1"/>
          <p:nvPr/>
        </p:nvSpPr>
        <p:spPr>
          <a:xfrm>
            <a:off x="8491750" y="4680950"/>
            <a:ext cx="81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arker Grotesque"/>
                <a:ea typeface="Darker Grotesque"/>
                <a:cs typeface="Darker Grotesque"/>
                <a:sym typeface="Darker Grotesque"/>
              </a:rPr>
              <a:t>Page 35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4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5" name="Google Shape;975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7600" y="152400"/>
            <a:ext cx="5808896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976" name="Google Shape;976;p92"/>
          <p:cNvSpPr txBox="1"/>
          <p:nvPr/>
        </p:nvSpPr>
        <p:spPr>
          <a:xfrm>
            <a:off x="8491750" y="4680950"/>
            <a:ext cx="81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arker Grotesque"/>
                <a:ea typeface="Darker Grotesque"/>
                <a:cs typeface="Darker Grotesque"/>
                <a:sym typeface="Darker Grotesque"/>
              </a:rPr>
              <a:t>Page 36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0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1" name="Google Shape;981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3700" y="152400"/>
            <a:ext cx="4844131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982" name="Google Shape;982;p93"/>
          <p:cNvSpPr txBox="1"/>
          <p:nvPr/>
        </p:nvSpPr>
        <p:spPr>
          <a:xfrm>
            <a:off x="8491750" y="4680950"/>
            <a:ext cx="81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arker Grotesque"/>
                <a:ea typeface="Darker Grotesque"/>
                <a:cs typeface="Darker Grotesque"/>
                <a:sym typeface="Darker Grotesque"/>
              </a:rPr>
              <a:t>Page 37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7" name="Google Shape;987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5900" y="152400"/>
            <a:ext cx="4769008" cy="4838701"/>
          </a:xfrm>
          <a:prstGeom prst="rect">
            <a:avLst/>
          </a:prstGeom>
          <a:noFill/>
          <a:ln>
            <a:noFill/>
          </a:ln>
        </p:spPr>
      </p:pic>
      <p:sp>
        <p:nvSpPr>
          <p:cNvPr id="988" name="Google Shape;988;p94"/>
          <p:cNvSpPr txBox="1"/>
          <p:nvPr/>
        </p:nvSpPr>
        <p:spPr>
          <a:xfrm>
            <a:off x="8491750" y="4680950"/>
            <a:ext cx="81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arker Grotesque"/>
                <a:ea typeface="Darker Grotesque"/>
                <a:cs typeface="Darker Grotesque"/>
                <a:sym typeface="Darker Grotesque"/>
              </a:rPr>
              <a:t>Page 38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2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3" name="Google Shape;993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2800" y="152400"/>
            <a:ext cx="5211715" cy="4838699"/>
          </a:xfrm>
          <a:prstGeom prst="rect">
            <a:avLst/>
          </a:prstGeom>
          <a:noFill/>
          <a:ln>
            <a:noFill/>
          </a:ln>
        </p:spPr>
      </p:pic>
      <p:sp>
        <p:nvSpPr>
          <p:cNvPr id="994" name="Google Shape;994;p95"/>
          <p:cNvSpPr txBox="1"/>
          <p:nvPr/>
        </p:nvSpPr>
        <p:spPr>
          <a:xfrm>
            <a:off x="8491750" y="4680950"/>
            <a:ext cx="81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arker Grotesque"/>
                <a:ea typeface="Darker Grotesque"/>
                <a:cs typeface="Darker Grotesque"/>
                <a:sym typeface="Darker Grotesque"/>
              </a:rPr>
              <a:t>Page 39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60"/>
          <p:cNvSpPr/>
          <p:nvPr/>
        </p:nvSpPr>
        <p:spPr>
          <a:xfrm>
            <a:off x="4876725" y="-2473628"/>
            <a:ext cx="4323600" cy="432360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7150" rotWithShape="0" algn="bl" dir="10320000" dist="9525">
              <a:schemeClr val="accent1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1" name="Google Shape;601;p60"/>
          <p:cNvSpPr/>
          <p:nvPr/>
        </p:nvSpPr>
        <p:spPr>
          <a:xfrm>
            <a:off x="1221300" y="3898681"/>
            <a:ext cx="2784600" cy="278460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7150" rotWithShape="0" algn="bl" dir="10320000" dist="9525">
              <a:schemeClr val="accent1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2" name="Google Shape;602;p60"/>
          <p:cNvSpPr/>
          <p:nvPr/>
        </p:nvSpPr>
        <p:spPr>
          <a:xfrm>
            <a:off x="-1095287" y="-2143862"/>
            <a:ext cx="4116000" cy="411600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7150" rotWithShape="0" algn="bl" dir="10320000" dist="9525">
              <a:schemeClr val="accent1">
                <a:alpha val="4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03" name="Google Shape;603;p60"/>
          <p:cNvPicPr preferRelativeResize="0"/>
          <p:nvPr/>
        </p:nvPicPr>
        <p:blipFill rotWithShape="1">
          <a:blip r:embed="rId3">
            <a:alphaModFix/>
          </a:blip>
          <a:srcRect b="19768" l="7340" r="4538" t="0"/>
          <a:stretch/>
        </p:blipFill>
        <p:spPr>
          <a:xfrm rot="9134658">
            <a:off x="6198456" y="3484670"/>
            <a:ext cx="4017216" cy="2771563"/>
          </a:xfrm>
          <a:prstGeom prst="rect">
            <a:avLst/>
          </a:prstGeom>
          <a:noFill/>
          <a:ln>
            <a:noFill/>
          </a:ln>
        </p:spPr>
      </p:pic>
      <p:pic>
        <p:nvPicPr>
          <p:cNvPr id="604" name="Google Shape;604;p60"/>
          <p:cNvPicPr preferRelativeResize="0"/>
          <p:nvPr/>
        </p:nvPicPr>
        <p:blipFill rotWithShape="1">
          <a:blip r:embed="rId3">
            <a:alphaModFix/>
          </a:blip>
          <a:srcRect b="19768" l="7340" r="4538" t="0"/>
          <a:stretch/>
        </p:blipFill>
        <p:spPr>
          <a:xfrm flipH="1" rot="-151338">
            <a:off x="3409941" y="-2595477"/>
            <a:ext cx="6209997" cy="428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" name="Google Shape;605;p60"/>
          <p:cNvPicPr preferRelativeResize="0"/>
          <p:nvPr/>
        </p:nvPicPr>
        <p:blipFill rotWithShape="1">
          <a:blip r:embed="rId3">
            <a:alphaModFix/>
          </a:blip>
          <a:srcRect b="19768" l="7340" r="4538" t="0"/>
          <a:stretch/>
        </p:blipFill>
        <p:spPr>
          <a:xfrm rot="-3218813">
            <a:off x="-1858633" y="-455457"/>
            <a:ext cx="4118967" cy="2841738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p60"/>
          <p:cNvPicPr preferRelativeResize="0"/>
          <p:nvPr/>
        </p:nvPicPr>
        <p:blipFill rotWithShape="1">
          <a:blip r:embed="rId3">
            <a:alphaModFix/>
          </a:blip>
          <a:srcRect b="19768" l="7340" r="4538" t="0"/>
          <a:stretch/>
        </p:blipFill>
        <p:spPr>
          <a:xfrm rot="7857552">
            <a:off x="-683926" y="4236036"/>
            <a:ext cx="3498427" cy="2413616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60"/>
          <p:cNvPicPr preferRelativeResize="0"/>
          <p:nvPr/>
        </p:nvPicPr>
        <p:blipFill rotWithShape="1">
          <a:blip r:embed="rId3">
            <a:alphaModFix/>
          </a:blip>
          <a:srcRect b="19768" l="7340" r="4538" t="0"/>
          <a:stretch/>
        </p:blipFill>
        <p:spPr>
          <a:xfrm rot="-969080">
            <a:off x="1334578" y="611763"/>
            <a:ext cx="1486091" cy="102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" name="Google Shape;608;p60"/>
          <p:cNvPicPr preferRelativeResize="0"/>
          <p:nvPr/>
        </p:nvPicPr>
        <p:blipFill rotWithShape="1">
          <a:blip r:embed="rId3">
            <a:alphaModFix/>
          </a:blip>
          <a:srcRect b="19768" l="7340" r="4538" t="0"/>
          <a:stretch/>
        </p:blipFill>
        <p:spPr>
          <a:xfrm rot="-3600069">
            <a:off x="7532675" y="3364418"/>
            <a:ext cx="817221" cy="563813"/>
          </a:xfrm>
          <a:prstGeom prst="rect">
            <a:avLst/>
          </a:prstGeom>
          <a:noFill/>
          <a:ln>
            <a:noFill/>
          </a:ln>
        </p:spPr>
      </p:pic>
      <p:pic>
        <p:nvPicPr>
          <p:cNvPr id="609" name="Google Shape;609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4635204" y="3934327"/>
            <a:ext cx="3185085" cy="2413624"/>
          </a:xfrm>
          <a:prstGeom prst="rect">
            <a:avLst/>
          </a:prstGeom>
          <a:noFill/>
          <a:ln>
            <a:noFill/>
          </a:ln>
        </p:spPr>
      </p:pic>
      <p:sp>
        <p:nvSpPr>
          <p:cNvPr id="610" name="Google Shape;610;p60"/>
          <p:cNvSpPr/>
          <p:nvPr/>
        </p:nvSpPr>
        <p:spPr>
          <a:xfrm>
            <a:off x="1798953" y="2636563"/>
            <a:ext cx="5326118" cy="444668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gradFill>
                  <a:gsLst>
                    <a:gs pos="0">
                      <a:srgbClr val="8DF1FF"/>
                    </a:gs>
                    <a:gs pos="30000">
                      <a:srgbClr val="F2CEFF"/>
                    </a:gs>
                    <a:gs pos="100000">
                      <a:srgbClr val="0445FF"/>
                    </a:gs>
                  </a:gsLst>
                  <a:lin ang="8099331" scaled="0"/>
                </a:gradFill>
                <a:latin typeface="Orbitron;900"/>
              </a:rPr>
              <a:t>NOSSA EQUIPE</a:t>
            </a:r>
          </a:p>
        </p:txBody>
      </p:sp>
      <p:sp>
        <p:nvSpPr>
          <p:cNvPr id="611" name="Google Shape;611;p60"/>
          <p:cNvSpPr txBox="1"/>
          <p:nvPr>
            <p:ph type="title"/>
          </p:nvPr>
        </p:nvSpPr>
        <p:spPr>
          <a:xfrm>
            <a:off x="1689875" y="1568875"/>
            <a:ext cx="63678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NOSSA EQUIPE</a:t>
            </a:r>
            <a:endParaRPr/>
          </a:p>
        </p:txBody>
      </p:sp>
      <p:pic>
        <p:nvPicPr>
          <p:cNvPr id="612" name="Google Shape;612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9253969">
            <a:off x="7082251" y="477729"/>
            <a:ext cx="3185088" cy="2413623"/>
          </a:xfrm>
          <a:prstGeom prst="rect">
            <a:avLst/>
          </a:prstGeom>
          <a:noFill/>
          <a:ln>
            <a:noFill/>
          </a:ln>
        </p:spPr>
      </p:pic>
      <p:pic>
        <p:nvPicPr>
          <p:cNvPr id="613" name="Google Shape;613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400000">
            <a:off x="-871798" y="3915988"/>
            <a:ext cx="1969777" cy="1492675"/>
          </a:xfrm>
          <a:prstGeom prst="rect">
            <a:avLst/>
          </a:prstGeom>
          <a:noFill/>
          <a:ln>
            <a:noFill/>
          </a:ln>
        </p:spPr>
      </p:pic>
      <p:sp>
        <p:nvSpPr>
          <p:cNvPr id="614" name="Google Shape;614;p60"/>
          <p:cNvSpPr txBox="1"/>
          <p:nvPr/>
        </p:nvSpPr>
        <p:spPr>
          <a:xfrm>
            <a:off x="8178138" y="4670350"/>
            <a:ext cx="993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arker Grotesque"/>
                <a:ea typeface="Darker Grotesque"/>
                <a:cs typeface="Darker Grotesque"/>
                <a:sym typeface="Darker Grotesque"/>
              </a:rPr>
              <a:t>Page 4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600"/>
                                        <p:tgtEl>
                                          <p:spTgt spid="6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600"/>
                                        <p:tgtEl>
                                          <p:spTgt spid="6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600"/>
                                        <p:tgtEl>
                                          <p:spTgt spid="6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600"/>
                                        <p:tgtEl>
                                          <p:spTgt spid="6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8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9" name="Google Shape;999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5000" y="152400"/>
            <a:ext cx="6625297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0" name="Google Shape;1000;p96"/>
          <p:cNvSpPr txBox="1"/>
          <p:nvPr/>
        </p:nvSpPr>
        <p:spPr>
          <a:xfrm>
            <a:off x="8491750" y="4680950"/>
            <a:ext cx="81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arker Grotesque"/>
                <a:ea typeface="Darker Grotesque"/>
                <a:cs typeface="Darker Grotesque"/>
                <a:sym typeface="Darker Grotesque"/>
              </a:rPr>
              <a:t>Page 40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4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5" name="Google Shape;1005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4300" y="152400"/>
            <a:ext cx="4803819" cy="4838702"/>
          </a:xfrm>
          <a:prstGeom prst="rect">
            <a:avLst/>
          </a:prstGeom>
          <a:noFill/>
          <a:ln>
            <a:noFill/>
          </a:ln>
        </p:spPr>
      </p:pic>
      <p:sp>
        <p:nvSpPr>
          <p:cNvPr id="1006" name="Google Shape;1006;p97"/>
          <p:cNvSpPr txBox="1"/>
          <p:nvPr/>
        </p:nvSpPr>
        <p:spPr>
          <a:xfrm>
            <a:off x="8491750" y="4680950"/>
            <a:ext cx="81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arker Grotesque"/>
                <a:ea typeface="Darker Grotesque"/>
                <a:cs typeface="Darker Grotesque"/>
                <a:sym typeface="Darker Grotesque"/>
              </a:rPr>
              <a:t>Page 41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0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1" name="Google Shape;1011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0" y="152400"/>
            <a:ext cx="4219508" cy="4838702"/>
          </a:xfrm>
          <a:prstGeom prst="rect">
            <a:avLst/>
          </a:prstGeom>
          <a:noFill/>
          <a:ln>
            <a:noFill/>
          </a:ln>
        </p:spPr>
      </p:pic>
      <p:sp>
        <p:nvSpPr>
          <p:cNvPr id="1012" name="Google Shape;1012;p98"/>
          <p:cNvSpPr txBox="1"/>
          <p:nvPr/>
        </p:nvSpPr>
        <p:spPr>
          <a:xfrm>
            <a:off x="8491750" y="4680950"/>
            <a:ext cx="81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arker Grotesque"/>
                <a:ea typeface="Darker Grotesque"/>
                <a:cs typeface="Darker Grotesque"/>
                <a:sym typeface="Darker Grotesque"/>
              </a:rPr>
              <a:t>Page 42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Google Shape;1017;p99">
            <a:hlinkClick action="ppaction://hlinksldjump" r:id="rId3"/>
          </p:cNvPr>
          <p:cNvSpPr/>
          <p:nvPr/>
        </p:nvSpPr>
        <p:spPr>
          <a:xfrm>
            <a:off x="337227" y="2427297"/>
            <a:ext cx="62146" cy="54917"/>
          </a:xfrm>
          <a:custGeom>
            <a:rect b="b" l="l" r="r" t="t"/>
            <a:pathLst>
              <a:path extrusionOk="0" h="6822" w="7720">
                <a:moveTo>
                  <a:pt x="5255" y="811"/>
                </a:moveTo>
                <a:cubicBezTo>
                  <a:pt x="5651" y="811"/>
                  <a:pt x="6011" y="955"/>
                  <a:pt x="6280" y="1224"/>
                </a:cubicBezTo>
                <a:cubicBezTo>
                  <a:pt x="6839" y="1783"/>
                  <a:pt x="6839" y="2700"/>
                  <a:pt x="6280" y="3258"/>
                </a:cubicBezTo>
                <a:lnTo>
                  <a:pt x="3851" y="5670"/>
                </a:lnTo>
                <a:lnTo>
                  <a:pt x="1440" y="3258"/>
                </a:lnTo>
                <a:cubicBezTo>
                  <a:pt x="881" y="2700"/>
                  <a:pt x="881" y="1783"/>
                  <a:pt x="1440" y="1224"/>
                </a:cubicBezTo>
                <a:cubicBezTo>
                  <a:pt x="1709" y="955"/>
                  <a:pt x="2069" y="811"/>
                  <a:pt x="2465" y="811"/>
                </a:cubicBezTo>
                <a:cubicBezTo>
                  <a:pt x="2844" y="811"/>
                  <a:pt x="3204" y="955"/>
                  <a:pt x="3473" y="1224"/>
                </a:cubicBezTo>
                <a:lnTo>
                  <a:pt x="3851" y="1620"/>
                </a:lnTo>
                <a:lnTo>
                  <a:pt x="4247" y="1224"/>
                </a:lnTo>
                <a:cubicBezTo>
                  <a:pt x="4517" y="955"/>
                  <a:pt x="4876" y="811"/>
                  <a:pt x="5255" y="811"/>
                </a:cubicBezTo>
                <a:close/>
                <a:moveTo>
                  <a:pt x="2465" y="0"/>
                </a:moveTo>
                <a:cubicBezTo>
                  <a:pt x="1853" y="0"/>
                  <a:pt x="1296" y="235"/>
                  <a:pt x="864" y="667"/>
                </a:cubicBezTo>
                <a:cubicBezTo>
                  <a:pt x="0" y="1531"/>
                  <a:pt x="0" y="2952"/>
                  <a:pt x="864" y="3834"/>
                </a:cubicBezTo>
                <a:lnTo>
                  <a:pt x="3851" y="6822"/>
                </a:lnTo>
                <a:lnTo>
                  <a:pt x="6856" y="3834"/>
                </a:lnTo>
                <a:cubicBezTo>
                  <a:pt x="7720" y="2952"/>
                  <a:pt x="7720" y="1531"/>
                  <a:pt x="6856" y="667"/>
                </a:cubicBezTo>
                <a:cubicBezTo>
                  <a:pt x="6424" y="235"/>
                  <a:pt x="5867" y="0"/>
                  <a:pt x="5255" y="0"/>
                </a:cubicBezTo>
                <a:cubicBezTo>
                  <a:pt x="4751" y="0"/>
                  <a:pt x="4265" y="180"/>
                  <a:pt x="3851" y="487"/>
                </a:cubicBezTo>
                <a:cubicBezTo>
                  <a:pt x="3456" y="180"/>
                  <a:pt x="2969" y="0"/>
                  <a:pt x="246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8" name="Google Shape;1018;p99"/>
          <p:cNvSpPr txBox="1"/>
          <p:nvPr/>
        </p:nvSpPr>
        <p:spPr>
          <a:xfrm>
            <a:off x="8426700" y="4743300"/>
            <a:ext cx="71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arker Grotesque"/>
                <a:ea typeface="Darker Grotesque"/>
                <a:cs typeface="Darker Grotesque"/>
                <a:sym typeface="Darker Grotesque"/>
              </a:rPr>
              <a:t>Page 43</a:t>
            </a:r>
            <a:endParaRPr/>
          </a:p>
        </p:txBody>
      </p:sp>
      <p:sp>
        <p:nvSpPr>
          <p:cNvPr id="1019" name="Google Shape;1019;p99"/>
          <p:cNvSpPr txBox="1"/>
          <p:nvPr/>
        </p:nvSpPr>
        <p:spPr>
          <a:xfrm>
            <a:off x="2085000" y="1881925"/>
            <a:ext cx="49740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latin typeface="Orbitron Black"/>
                <a:ea typeface="Orbitron Black"/>
                <a:cs typeface="Orbitron Black"/>
                <a:sym typeface="Orbitron Black"/>
              </a:rPr>
              <a:t>TECH MAIS AGRADECE! </a:t>
            </a:r>
            <a:endParaRPr sz="1800"/>
          </a:p>
        </p:txBody>
      </p:sp>
      <p:sp>
        <p:nvSpPr>
          <p:cNvPr id="1020" name="Google Shape;1020;p99"/>
          <p:cNvSpPr txBox="1"/>
          <p:nvPr/>
        </p:nvSpPr>
        <p:spPr>
          <a:xfrm>
            <a:off x="3038825" y="2518650"/>
            <a:ext cx="461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arker Grotesque"/>
                <a:ea typeface="Darker Grotesque"/>
                <a:cs typeface="Darker Grotesque"/>
                <a:sym typeface="Darker Grotesque"/>
              </a:rPr>
              <a:t>Obrigado por nos acompanharem até aqui</a:t>
            </a:r>
            <a:endParaRPr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61"/>
          <p:cNvSpPr txBox="1"/>
          <p:nvPr>
            <p:ph type="title"/>
          </p:nvPr>
        </p:nvSpPr>
        <p:spPr>
          <a:xfrm>
            <a:off x="4354625" y="1847200"/>
            <a:ext cx="3892500" cy="84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Orbitron"/>
                <a:ea typeface="Orbitron"/>
                <a:cs typeface="Orbitron"/>
                <a:sym typeface="Orbitron"/>
              </a:rPr>
              <a:t>Felippe Magarão</a:t>
            </a:r>
            <a:endParaRPr b="1" sz="3000">
              <a:latin typeface="Orbitron"/>
              <a:ea typeface="Orbitron"/>
              <a:cs typeface="Orbitron"/>
              <a:sym typeface="Orbitron"/>
            </a:endParaRPr>
          </a:p>
        </p:txBody>
      </p:sp>
      <p:sp>
        <p:nvSpPr>
          <p:cNvPr id="620" name="Google Shape;620;p61"/>
          <p:cNvSpPr txBox="1"/>
          <p:nvPr>
            <p:ph idx="1" type="body"/>
          </p:nvPr>
        </p:nvSpPr>
        <p:spPr>
          <a:xfrm>
            <a:off x="4969675" y="2447875"/>
            <a:ext cx="2911800" cy="7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000000"/>
                </a:solidFill>
              </a:rPr>
              <a:t>Coordenador de equipe</a:t>
            </a:r>
            <a:endParaRPr sz="2500"/>
          </a:p>
        </p:txBody>
      </p:sp>
      <p:pic>
        <p:nvPicPr>
          <p:cNvPr id="621" name="Google Shape;621;p61"/>
          <p:cNvPicPr preferRelativeResize="0"/>
          <p:nvPr/>
        </p:nvPicPr>
        <p:blipFill rotWithShape="1">
          <a:blip r:embed="rId3">
            <a:alphaModFix/>
          </a:blip>
          <a:srcRect b="19768" l="7340" r="4538" t="0"/>
          <a:stretch/>
        </p:blipFill>
        <p:spPr>
          <a:xfrm rot="-1846612">
            <a:off x="-1309417" y="-1158548"/>
            <a:ext cx="3498427" cy="2413616"/>
          </a:xfrm>
          <a:prstGeom prst="rect">
            <a:avLst/>
          </a:prstGeom>
          <a:noFill/>
          <a:ln>
            <a:noFill/>
          </a:ln>
        </p:spPr>
      </p:pic>
      <p:pic>
        <p:nvPicPr>
          <p:cNvPr id="622" name="Google Shape;622;p61"/>
          <p:cNvPicPr preferRelativeResize="0"/>
          <p:nvPr/>
        </p:nvPicPr>
        <p:blipFill rotWithShape="1">
          <a:blip r:embed="rId3">
            <a:alphaModFix/>
          </a:blip>
          <a:srcRect b="19768" l="7340" r="4538" t="0"/>
          <a:stretch/>
        </p:blipFill>
        <p:spPr>
          <a:xfrm rot="8556180">
            <a:off x="6950660" y="3634228"/>
            <a:ext cx="3498424" cy="2413615"/>
          </a:xfrm>
          <a:prstGeom prst="rect">
            <a:avLst/>
          </a:prstGeom>
          <a:noFill/>
          <a:ln>
            <a:noFill/>
          </a:ln>
        </p:spPr>
      </p:pic>
      <p:sp>
        <p:nvSpPr>
          <p:cNvPr id="623" name="Google Shape;623;p61">
            <a:hlinkClick action="ppaction://hlinkshowjump?jump=nextslide"/>
          </p:cNvPr>
          <p:cNvSpPr/>
          <p:nvPr/>
        </p:nvSpPr>
        <p:spPr>
          <a:xfrm>
            <a:off x="271492" y="2100174"/>
            <a:ext cx="193611" cy="193446"/>
          </a:xfrm>
          <a:custGeom>
            <a:rect b="b" l="l" r="r" t="t"/>
            <a:pathLst>
              <a:path extrusionOk="0" h="13599" w="13613">
                <a:moveTo>
                  <a:pt x="6799" y="0"/>
                </a:moveTo>
                <a:cubicBezTo>
                  <a:pt x="3046" y="0"/>
                  <a:pt x="0" y="3046"/>
                  <a:pt x="0" y="6799"/>
                </a:cubicBezTo>
                <a:cubicBezTo>
                  <a:pt x="0" y="10552"/>
                  <a:pt x="3046" y="13598"/>
                  <a:pt x="6799" y="13598"/>
                </a:cubicBezTo>
                <a:cubicBezTo>
                  <a:pt x="10567" y="13598"/>
                  <a:pt x="13613" y="10552"/>
                  <a:pt x="13613" y="6799"/>
                </a:cubicBezTo>
                <a:cubicBezTo>
                  <a:pt x="13613" y="3046"/>
                  <a:pt x="10567" y="0"/>
                  <a:pt x="6799" y="0"/>
                </a:cubicBezTo>
                <a:close/>
              </a:path>
            </a:pathLst>
          </a:custGeom>
          <a:gradFill>
            <a:gsLst>
              <a:gs pos="0">
                <a:srgbClr val="8DF1FF"/>
              </a:gs>
              <a:gs pos="30000">
                <a:srgbClr val="F2CEFF"/>
              </a:gs>
              <a:gs pos="100000">
                <a:srgbClr val="0445FF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4" name="Google Shape;624;p61">
            <a:hlinkClick action="ppaction://hlinksldjump" r:id="rId4"/>
          </p:cNvPr>
          <p:cNvSpPr/>
          <p:nvPr/>
        </p:nvSpPr>
        <p:spPr>
          <a:xfrm>
            <a:off x="271492" y="2350079"/>
            <a:ext cx="193611" cy="193446"/>
          </a:xfrm>
          <a:custGeom>
            <a:rect b="b" l="l" r="r" t="t"/>
            <a:pathLst>
              <a:path extrusionOk="0" h="13599" w="13613">
                <a:moveTo>
                  <a:pt x="6799" y="0"/>
                </a:moveTo>
                <a:cubicBezTo>
                  <a:pt x="3046" y="0"/>
                  <a:pt x="0" y="3046"/>
                  <a:pt x="0" y="6799"/>
                </a:cubicBezTo>
                <a:cubicBezTo>
                  <a:pt x="0" y="10552"/>
                  <a:pt x="3046" y="13598"/>
                  <a:pt x="6799" y="13598"/>
                </a:cubicBezTo>
                <a:cubicBezTo>
                  <a:pt x="10567" y="13598"/>
                  <a:pt x="13613" y="10552"/>
                  <a:pt x="13613" y="6799"/>
                </a:cubicBezTo>
                <a:cubicBezTo>
                  <a:pt x="13613" y="3046"/>
                  <a:pt x="10567" y="0"/>
                  <a:pt x="6799" y="0"/>
                </a:cubicBezTo>
                <a:close/>
              </a:path>
            </a:pathLst>
          </a:custGeom>
          <a:gradFill>
            <a:gsLst>
              <a:gs pos="0">
                <a:srgbClr val="8DF1FF"/>
              </a:gs>
              <a:gs pos="30000">
                <a:srgbClr val="F2CEFF"/>
              </a:gs>
              <a:gs pos="100000">
                <a:srgbClr val="0445FF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5" name="Google Shape;625;p61"/>
          <p:cNvSpPr/>
          <p:nvPr/>
        </p:nvSpPr>
        <p:spPr>
          <a:xfrm>
            <a:off x="271492" y="2599984"/>
            <a:ext cx="193611" cy="193446"/>
          </a:xfrm>
          <a:custGeom>
            <a:rect b="b" l="l" r="r" t="t"/>
            <a:pathLst>
              <a:path extrusionOk="0" h="13599" w="13613">
                <a:moveTo>
                  <a:pt x="6799" y="0"/>
                </a:moveTo>
                <a:cubicBezTo>
                  <a:pt x="3046" y="0"/>
                  <a:pt x="0" y="3046"/>
                  <a:pt x="0" y="6799"/>
                </a:cubicBezTo>
                <a:cubicBezTo>
                  <a:pt x="0" y="10552"/>
                  <a:pt x="3046" y="13598"/>
                  <a:pt x="6799" y="13598"/>
                </a:cubicBezTo>
                <a:cubicBezTo>
                  <a:pt x="10567" y="13598"/>
                  <a:pt x="13613" y="10552"/>
                  <a:pt x="13613" y="6799"/>
                </a:cubicBezTo>
                <a:cubicBezTo>
                  <a:pt x="13613" y="3046"/>
                  <a:pt x="10567" y="0"/>
                  <a:pt x="6799" y="0"/>
                </a:cubicBezTo>
                <a:close/>
              </a:path>
            </a:pathLst>
          </a:custGeom>
          <a:gradFill>
            <a:gsLst>
              <a:gs pos="0">
                <a:srgbClr val="8DF1FF"/>
              </a:gs>
              <a:gs pos="30000">
                <a:srgbClr val="F2CEFF"/>
              </a:gs>
              <a:gs pos="100000">
                <a:srgbClr val="0445FF"/>
              </a:gs>
            </a:gsLst>
            <a:lin ang="8099331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uFill>
                  <a:noFill/>
                </a:uFill>
                <a:latin typeface="Darker Grotesque"/>
                <a:ea typeface="Darker Grotesque"/>
                <a:cs typeface="Darker Grotesque"/>
                <a:sym typeface="Darker Grotesque"/>
                <a:hlinkClick action="ppaction://hlinksldjump"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1</a:t>
            </a:r>
            <a:endParaRPr b="1" sz="1200">
              <a:solidFill>
                <a:schemeClr val="dk2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sp>
        <p:nvSpPr>
          <p:cNvPr id="626" name="Google Shape;626;p61">
            <a:hlinkClick action="ppaction://hlinksldjump" r:id="rId6"/>
          </p:cNvPr>
          <p:cNvSpPr/>
          <p:nvPr/>
        </p:nvSpPr>
        <p:spPr>
          <a:xfrm>
            <a:off x="312597" y="2386311"/>
            <a:ext cx="111412" cy="111267"/>
          </a:xfrm>
          <a:custGeom>
            <a:rect b="b" l="l" r="r" t="t"/>
            <a:pathLst>
              <a:path extrusionOk="0" h="13822" w="13840">
                <a:moveTo>
                  <a:pt x="6911" y="881"/>
                </a:moveTo>
                <a:lnTo>
                  <a:pt x="13030" y="3671"/>
                </a:lnTo>
                <a:lnTo>
                  <a:pt x="13030" y="4571"/>
                </a:lnTo>
                <a:lnTo>
                  <a:pt x="6911" y="1781"/>
                </a:lnTo>
                <a:lnTo>
                  <a:pt x="810" y="4571"/>
                </a:lnTo>
                <a:lnTo>
                  <a:pt x="810" y="3671"/>
                </a:lnTo>
                <a:lnTo>
                  <a:pt x="6911" y="881"/>
                </a:lnTo>
                <a:close/>
                <a:moveTo>
                  <a:pt x="6911" y="2664"/>
                </a:moveTo>
                <a:lnTo>
                  <a:pt x="13030" y="5452"/>
                </a:lnTo>
                <a:lnTo>
                  <a:pt x="13030" y="13011"/>
                </a:lnTo>
                <a:lnTo>
                  <a:pt x="810" y="13011"/>
                </a:lnTo>
                <a:lnTo>
                  <a:pt x="810" y="5452"/>
                </a:lnTo>
                <a:lnTo>
                  <a:pt x="6911" y="2664"/>
                </a:lnTo>
                <a:close/>
                <a:moveTo>
                  <a:pt x="6911" y="0"/>
                </a:moveTo>
                <a:lnTo>
                  <a:pt x="1" y="3149"/>
                </a:lnTo>
                <a:lnTo>
                  <a:pt x="1" y="13821"/>
                </a:lnTo>
                <a:lnTo>
                  <a:pt x="13839" y="13821"/>
                </a:lnTo>
                <a:lnTo>
                  <a:pt x="13839" y="3149"/>
                </a:lnTo>
                <a:lnTo>
                  <a:pt x="691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7" name="Google Shape;627;p61">
            <a:hlinkClick action="ppaction://hlinksldjump" r:id="rId7"/>
          </p:cNvPr>
          <p:cNvSpPr/>
          <p:nvPr/>
        </p:nvSpPr>
        <p:spPr>
          <a:xfrm>
            <a:off x="337227" y="2427297"/>
            <a:ext cx="62146" cy="54917"/>
          </a:xfrm>
          <a:custGeom>
            <a:rect b="b" l="l" r="r" t="t"/>
            <a:pathLst>
              <a:path extrusionOk="0" h="6822" w="7720">
                <a:moveTo>
                  <a:pt x="5255" y="811"/>
                </a:moveTo>
                <a:cubicBezTo>
                  <a:pt x="5651" y="811"/>
                  <a:pt x="6011" y="955"/>
                  <a:pt x="6280" y="1224"/>
                </a:cubicBezTo>
                <a:cubicBezTo>
                  <a:pt x="6839" y="1783"/>
                  <a:pt x="6839" y="2700"/>
                  <a:pt x="6280" y="3258"/>
                </a:cubicBezTo>
                <a:lnTo>
                  <a:pt x="3851" y="5670"/>
                </a:lnTo>
                <a:lnTo>
                  <a:pt x="1440" y="3258"/>
                </a:lnTo>
                <a:cubicBezTo>
                  <a:pt x="881" y="2700"/>
                  <a:pt x="881" y="1783"/>
                  <a:pt x="1440" y="1224"/>
                </a:cubicBezTo>
                <a:cubicBezTo>
                  <a:pt x="1709" y="955"/>
                  <a:pt x="2069" y="811"/>
                  <a:pt x="2465" y="811"/>
                </a:cubicBezTo>
                <a:cubicBezTo>
                  <a:pt x="2844" y="811"/>
                  <a:pt x="3204" y="955"/>
                  <a:pt x="3473" y="1224"/>
                </a:cubicBezTo>
                <a:lnTo>
                  <a:pt x="3851" y="1620"/>
                </a:lnTo>
                <a:lnTo>
                  <a:pt x="4247" y="1224"/>
                </a:lnTo>
                <a:cubicBezTo>
                  <a:pt x="4517" y="955"/>
                  <a:pt x="4876" y="811"/>
                  <a:pt x="5255" y="811"/>
                </a:cubicBezTo>
                <a:close/>
                <a:moveTo>
                  <a:pt x="2465" y="0"/>
                </a:moveTo>
                <a:cubicBezTo>
                  <a:pt x="1853" y="0"/>
                  <a:pt x="1296" y="235"/>
                  <a:pt x="864" y="667"/>
                </a:cubicBezTo>
                <a:cubicBezTo>
                  <a:pt x="0" y="1531"/>
                  <a:pt x="0" y="2952"/>
                  <a:pt x="864" y="3834"/>
                </a:cubicBezTo>
                <a:lnTo>
                  <a:pt x="3851" y="6822"/>
                </a:lnTo>
                <a:lnTo>
                  <a:pt x="6856" y="3834"/>
                </a:lnTo>
                <a:cubicBezTo>
                  <a:pt x="7720" y="2952"/>
                  <a:pt x="7720" y="1531"/>
                  <a:pt x="6856" y="667"/>
                </a:cubicBezTo>
                <a:cubicBezTo>
                  <a:pt x="6424" y="235"/>
                  <a:pt x="5867" y="0"/>
                  <a:pt x="5255" y="0"/>
                </a:cubicBezTo>
                <a:cubicBezTo>
                  <a:pt x="4751" y="0"/>
                  <a:pt x="4265" y="180"/>
                  <a:pt x="3851" y="487"/>
                </a:cubicBezTo>
                <a:cubicBezTo>
                  <a:pt x="3456" y="180"/>
                  <a:pt x="2969" y="0"/>
                  <a:pt x="246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28" name="Google Shape;628;p61">
            <a:hlinkClick action="ppaction://hlinkshowjump?jump=nextslide"/>
          </p:cNvPr>
          <p:cNvCxnSpPr/>
          <p:nvPr/>
        </p:nvCxnSpPr>
        <p:spPr>
          <a:xfrm>
            <a:off x="317292" y="2196900"/>
            <a:ext cx="102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629" name="Google Shape;629;p61">
            <a:hlinkClick action="ppaction://hlinkshowjump?jump=previousslide"/>
          </p:cNvPr>
          <p:cNvSpPr/>
          <p:nvPr/>
        </p:nvSpPr>
        <p:spPr>
          <a:xfrm>
            <a:off x="271492" y="2849890"/>
            <a:ext cx="193611" cy="193446"/>
          </a:xfrm>
          <a:custGeom>
            <a:rect b="b" l="l" r="r" t="t"/>
            <a:pathLst>
              <a:path extrusionOk="0" h="13599" w="13613">
                <a:moveTo>
                  <a:pt x="6799" y="0"/>
                </a:moveTo>
                <a:cubicBezTo>
                  <a:pt x="3046" y="0"/>
                  <a:pt x="0" y="3046"/>
                  <a:pt x="0" y="6799"/>
                </a:cubicBezTo>
                <a:cubicBezTo>
                  <a:pt x="0" y="10552"/>
                  <a:pt x="3046" y="13598"/>
                  <a:pt x="6799" y="13598"/>
                </a:cubicBezTo>
                <a:cubicBezTo>
                  <a:pt x="10567" y="13598"/>
                  <a:pt x="13613" y="10552"/>
                  <a:pt x="13613" y="6799"/>
                </a:cubicBezTo>
                <a:cubicBezTo>
                  <a:pt x="13613" y="3046"/>
                  <a:pt x="10567" y="0"/>
                  <a:pt x="6799" y="0"/>
                </a:cubicBezTo>
                <a:close/>
              </a:path>
            </a:pathLst>
          </a:custGeom>
          <a:gradFill>
            <a:gsLst>
              <a:gs pos="0">
                <a:srgbClr val="8DF1FF"/>
              </a:gs>
              <a:gs pos="30000">
                <a:srgbClr val="F2CEFF"/>
              </a:gs>
              <a:gs pos="100000">
                <a:srgbClr val="0445FF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30" name="Google Shape;630;p61">
            <a:hlinkClick action="ppaction://hlinkshowjump?jump=previousslide"/>
          </p:cNvPr>
          <p:cNvCxnSpPr/>
          <p:nvPr/>
        </p:nvCxnSpPr>
        <p:spPr>
          <a:xfrm>
            <a:off x="317292" y="2946613"/>
            <a:ext cx="102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oval"/>
            <a:tailEnd len="med" w="med" type="none"/>
          </a:ln>
        </p:spPr>
      </p:cxnSp>
      <p:sp>
        <p:nvSpPr>
          <p:cNvPr id="631" name="Google Shape;631;p61"/>
          <p:cNvSpPr/>
          <p:nvPr/>
        </p:nvSpPr>
        <p:spPr>
          <a:xfrm rot="10800000">
            <a:off x="3164050" y="-611016"/>
            <a:ext cx="1430700" cy="14307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13560000" dist="19050">
              <a:srgbClr val="4877FF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32" name="Google Shape;632;p6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0" y="0"/>
            <a:ext cx="389254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633" name="Google Shape;633;p61"/>
          <p:cNvSpPr txBox="1"/>
          <p:nvPr/>
        </p:nvSpPr>
        <p:spPr>
          <a:xfrm>
            <a:off x="8012700" y="4743300"/>
            <a:ext cx="113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arker Grotesque"/>
                <a:ea typeface="Darker Grotesque"/>
                <a:cs typeface="Darker Grotesque"/>
                <a:sym typeface="Darker Grotesque"/>
              </a:rPr>
              <a:t>Page 5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62"/>
          <p:cNvSpPr txBox="1"/>
          <p:nvPr>
            <p:ph type="title"/>
          </p:nvPr>
        </p:nvSpPr>
        <p:spPr>
          <a:xfrm>
            <a:off x="4278425" y="1847200"/>
            <a:ext cx="4163100" cy="84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Orbitron"/>
                <a:ea typeface="Orbitron"/>
                <a:cs typeface="Orbitron"/>
                <a:sym typeface="Orbitron"/>
              </a:rPr>
              <a:t>Fernanda Moysés</a:t>
            </a:r>
            <a:endParaRPr b="1" sz="3000">
              <a:latin typeface="Orbitron"/>
              <a:ea typeface="Orbitron"/>
              <a:cs typeface="Orbitron"/>
              <a:sym typeface="Orbitron"/>
            </a:endParaRPr>
          </a:p>
        </p:txBody>
      </p:sp>
      <p:sp>
        <p:nvSpPr>
          <p:cNvPr id="639" name="Google Shape;639;p62"/>
          <p:cNvSpPr txBox="1"/>
          <p:nvPr>
            <p:ph idx="1" type="body"/>
          </p:nvPr>
        </p:nvSpPr>
        <p:spPr>
          <a:xfrm>
            <a:off x="4741075" y="2447875"/>
            <a:ext cx="3646500" cy="7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000000"/>
                </a:solidFill>
              </a:rPr>
              <a:t>Coordenadora de marketing</a:t>
            </a:r>
            <a:endParaRPr sz="2500"/>
          </a:p>
        </p:txBody>
      </p:sp>
      <p:pic>
        <p:nvPicPr>
          <p:cNvPr id="640" name="Google Shape;640;p62"/>
          <p:cNvPicPr preferRelativeResize="0"/>
          <p:nvPr/>
        </p:nvPicPr>
        <p:blipFill rotWithShape="1">
          <a:blip r:embed="rId3">
            <a:alphaModFix/>
          </a:blip>
          <a:srcRect b="19768" l="7340" r="4538" t="0"/>
          <a:stretch/>
        </p:blipFill>
        <p:spPr>
          <a:xfrm rot="-1846612">
            <a:off x="-1309417" y="-1158548"/>
            <a:ext cx="3498427" cy="2413616"/>
          </a:xfrm>
          <a:prstGeom prst="rect">
            <a:avLst/>
          </a:prstGeom>
          <a:noFill/>
          <a:ln>
            <a:noFill/>
          </a:ln>
        </p:spPr>
      </p:pic>
      <p:pic>
        <p:nvPicPr>
          <p:cNvPr id="641" name="Google Shape;641;p62"/>
          <p:cNvPicPr preferRelativeResize="0"/>
          <p:nvPr/>
        </p:nvPicPr>
        <p:blipFill rotWithShape="1">
          <a:blip r:embed="rId3">
            <a:alphaModFix/>
          </a:blip>
          <a:srcRect b="19768" l="7340" r="4538" t="0"/>
          <a:stretch/>
        </p:blipFill>
        <p:spPr>
          <a:xfrm rot="8556180">
            <a:off x="6950660" y="3634228"/>
            <a:ext cx="3498424" cy="2413615"/>
          </a:xfrm>
          <a:prstGeom prst="rect">
            <a:avLst/>
          </a:prstGeom>
          <a:noFill/>
          <a:ln>
            <a:noFill/>
          </a:ln>
        </p:spPr>
      </p:pic>
      <p:sp>
        <p:nvSpPr>
          <p:cNvPr id="642" name="Google Shape;642;p62">
            <a:hlinkClick action="ppaction://hlinkshowjump?jump=nextslide"/>
          </p:cNvPr>
          <p:cNvSpPr/>
          <p:nvPr/>
        </p:nvSpPr>
        <p:spPr>
          <a:xfrm>
            <a:off x="271492" y="2100174"/>
            <a:ext cx="193611" cy="193446"/>
          </a:xfrm>
          <a:custGeom>
            <a:rect b="b" l="l" r="r" t="t"/>
            <a:pathLst>
              <a:path extrusionOk="0" h="13599" w="13613">
                <a:moveTo>
                  <a:pt x="6799" y="0"/>
                </a:moveTo>
                <a:cubicBezTo>
                  <a:pt x="3046" y="0"/>
                  <a:pt x="0" y="3046"/>
                  <a:pt x="0" y="6799"/>
                </a:cubicBezTo>
                <a:cubicBezTo>
                  <a:pt x="0" y="10552"/>
                  <a:pt x="3046" y="13598"/>
                  <a:pt x="6799" y="13598"/>
                </a:cubicBezTo>
                <a:cubicBezTo>
                  <a:pt x="10567" y="13598"/>
                  <a:pt x="13613" y="10552"/>
                  <a:pt x="13613" y="6799"/>
                </a:cubicBezTo>
                <a:cubicBezTo>
                  <a:pt x="13613" y="3046"/>
                  <a:pt x="10567" y="0"/>
                  <a:pt x="6799" y="0"/>
                </a:cubicBezTo>
                <a:close/>
              </a:path>
            </a:pathLst>
          </a:custGeom>
          <a:gradFill>
            <a:gsLst>
              <a:gs pos="0">
                <a:srgbClr val="8DF1FF"/>
              </a:gs>
              <a:gs pos="30000">
                <a:srgbClr val="F2CEFF"/>
              </a:gs>
              <a:gs pos="100000">
                <a:srgbClr val="0445FF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3" name="Google Shape;643;p62">
            <a:hlinkClick action="ppaction://hlinksldjump" r:id="rId4"/>
          </p:cNvPr>
          <p:cNvSpPr/>
          <p:nvPr/>
        </p:nvSpPr>
        <p:spPr>
          <a:xfrm>
            <a:off x="271492" y="2350079"/>
            <a:ext cx="193611" cy="193446"/>
          </a:xfrm>
          <a:custGeom>
            <a:rect b="b" l="l" r="r" t="t"/>
            <a:pathLst>
              <a:path extrusionOk="0" h="13599" w="13613">
                <a:moveTo>
                  <a:pt x="6799" y="0"/>
                </a:moveTo>
                <a:cubicBezTo>
                  <a:pt x="3046" y="0"/>
                  <a:pt x="0" y="3046"/>
                  <a:pt x="0" y="6799"/>
                </a:cubicBezTo>
                <a:cubicBezTo>
                  <a:pt x="0" y="10552"/>
                  <a:pt x="3046" y="13598"/>
                  <a:pt x="6799" y="13598"/>
                </a:cubicBezTo>
                <a:cubicBezTo>
                  <a:pt x="10567" y="13598"/>
                  <a:pt x="13613" y="10552"/>
                  <a:pt x="13613" y="6799"/>
                </a:cubicBezTo>
                <a:cubicBezTo>
                  <a:pt x="13613" y="3046"/>
                  <a:pt x="10567" y="0"/>
                  <a:pt x="6799" y="0"/>
                </a:cubicBezTo>
                <a:close/>
              </a:path>
            </a:pathLst>
          </a:custGeom>
          <a:gradFill>
            <a:gsLst>
              <a:gs pos="0">
                <a:srgbClr val="8DF1FF"/>
              </a:gs>
              <a:gs pos="30000">
                <a:srgbClr val="F2CEFF"/>
              </a:gs>
              <a:gs pos="100000">
                <a:srgbClr val="0445FF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4" name="Google Shape;644;p62"/>
          <p:cNvSpPr/>
          <p:nvPr/>
        </p:nvSpPr>
        <p:spPr>
          <a:xfrm>
            <a:off x="271492" y="2599984"/>
            <a:ext cx="193611" cy="193446"/>
          </a:xfrm>
          <a:custGeom>
            <a:rect b="b" l="l" r="r" t="t"/>
            <a:pathLst>
              <a:path extrusionOk="0" h="13599" w="13613">
                <a:moveTo>
                  <a:pt x="6799" y="0"/>
                </a:moveTo>
                <a:cubicBezTo>
                  <a:pt x="3046" y="0"/>
                  <a:pt x="0" y="3046"/>
                  <a:pt x="0" y="6799"/>
                </a:cubicBezTo>
                <a:cubicBezTo>
                  <a:pt x="0" y="10552"/>
                  <a:pt x="3046" y="13598"/>
                  <a:pt x="6799" y="13598"/>
                </a:cubicBezTo>
                <a:cubicBezTo>
                  <a:pt x="10567" y="13598"/>
                  <a:pt x="13613" y="10552"/>
                  <a:pt x="13613" y="6799"/>
                </a:cubicBezTo>
                <a:cubicBezTo>
                  <a:pt x="13613" y="3046"/>
                  <a:pt x="10567" y="0"/>
                  <a:pt x="6799" y="0"/>
                </a:cubicBezTo>
                <a:close/>
              </a:path>
            </a:pathLst>
          </a:custGeom>
          <a:gradFill>
            <a:gsLst>
              <a:gs pos="0">
                <a:srgbClr val="8DF1FF"/>
              </a:gs>
              <a:gs pos="30000">
                <a:srgbClr val="F2CEFF"/>
              </a:gs>
              <a:gs pos="100000">
                <a:srgbClr val="0445FF"/>
              </a:gs>
            </a:gsLst>
            <a:lin ang="8099331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uFill>
                  <a:noFill/>
                </a:uFill>
                <a:latin typeface="Darker Grotesque"/>
                <a:ea typeface="Darker Grotesque"/>
                <a:cs typeface="Darker Grotesque"/>
                <a:sym typeface="Darker Grotesque"/>
                <a:hlinkClick action="ppaction://hlinksldjump"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1</a:t>
            </a:r>
            <a:endParaRPr b="1" sz="1200">
              <a:solidFill>
                <a:schemeClr val="dk2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sp>
        <p:nvSpPr>
          <p:cNvPr id="645" name="Google Shape;645;p62">
            <a:hlinkClick action="ppaction://hlinksldjump" r:id="rId6"/>
          </p:cNvPr>
          <p:cNvSpPr/>
          <p:nvPr/>
        </p:nvSpPr>
        <p:spPr>
          <a:xfrm>
            <a:off x="312597" y="2386311"/>
            <a:ext cx="111412" cy="111267"/>
          </a:xfrm>
          <a:custGeom>
            <a:rect b="b" l="l" r="r" t="t"/>
            <a:pathLst>
              <a:path extrusionOk="0" h="13822" w="13840">
                <a:moveTo>
                  <a:pt x="6911" y="881"/>
                </a:moveTo>
                <a:lnTo>
                  <a:pt x="13030" y="3671"/>
                </a:lnTo>
                <a:lnTo>
                  <a:pt x="13030" y="4571"/>
                </a:lnTo>
                <a:lnTo>
                  <a:pt x="6911" y="1781"/>
                </a:lnTo>
                <a:lnTo>
                  <a:pt x="810" y="4571"/>
                </a:lnTo>
                <a:lnTo>
                  <a:pt x="810" y="3671"/>
                </a:lnTo>
                <a:lnTo>
                  <a:pt x="6911" y="881"/>
                </a:lnTo>
                <a:close/>
                <a:moveTo>
                  <a:pt x="6911" y="2664"/>
                </a:moveTo>
                <a:lnTo>
                  <a:pt x="13030" y="5452"/>
                </a:lnTo>
                <a:lnTo>
                  <a:pt x="13030" y="13011"/>
                </a:lnTo>
                <a:lnTo>
                  <a:pt x="810" y="13011"/>
                </a:lnTo>
                <a:lnTo>
                  <a:pt x="810" y="5452"/>
                </a:lnTo>
                <a:lnTo>
                  <a:pt x="6911" y="2664"/>
                </a:lnTo>
                <a:close/>
                <a:moveTo>
                  <a:pt x="6911" y="0"/>
                </a:moveTo>
                <a:lnTo>
                  <a:pt x="1" y="3149"/>
                </a:lnTo>
                <a:lnTo>
                  <a:pt x="1" y="13821"/>
                </a:lnTo>
                <a:lnTo>
                  <a:pt x="13839" y="13821"/>
                </a:lnTo>
                <a:lnTo>
                  <a:pt x="13839" y="3149"/>
                </a:lnTo>
                <a:lnTo>
                  <a:pt x="691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6" name="Google Shape;646;p62">
            <a:hlinkClick action="ppaction://hlinksldjump" r:id="rId7"/>
          </p:cNvPr>
          <p:cNvSpPr/>
          <p:nvPr/>
        </p:nvSpPr>
        <p:spPr>
          <a:xfrm>
            <a:off x="337227" y="2427297"/>
            <a:ext cx="62146" cy="54917"/>
          </a:xfrm>
          <a:custGeom>
            <a:rect b="b" l="l" r="r" t="t"/>
            <a:pathLst>
              <a:path extrusionOk="0" h="6822" w="7720">
                <a:moveTo>
                  <a:pt x="5255" y="811"/>
                </a:moveTo>
                <a:cubicBezTo>
                  <a:pt x="5651" y="811"/>
                  <a:pt x="6011" y="955"/>
                  <a:pt x="6280" y="1224"/>
                </a:cubicBezTo>
                <a:cubicBezTo>
                  <a:pt x="6839" y="1783"/>
                  <a:pt x="6839" y="2700"/>
                  <a:pt x="6280" y="3258"/>
                </a:cubicBezTo>
                <a:lnTo>
                  <a:pt x="3851" y="5670"/>
                </a:lnTo>
                <a:lnTo>
                  <a:pt x="1440" y="3258"/>
                </a:lnTo>
                <a:cubicBezTo>
                  <a:pt x="881" y="2700"/>
                  <a:pt x="881" y="1783"/>
                  <a:pt x="1440" y="1224"/>
                </a:cubicBezTo>
                <a:cubicBezTo>
                  <a:pt x="1709" y="955"/>
                  <a:pt x="2069" y="811"/>
                  <a:pt x="2465" y="811"/>
                </a:cubicBezTo>
                <a:cubicBezTo>
                  <a:pt x="2844" y="811"/>
                  <a:pt x="3204" y="955"/>
                  <a:pt x="3473" y="1224"/>
                </a:cubicBezTo>
                <a:lnTo>
                  <a:pt x="3851" y="1620"/>
                </a:lnTo>
                <a:lnTo>
                  <a:pt x="4247" y="1224"/>
                </a:lnTo>
                <a:cubicBezTo>
                  <a:pt x="4517" y="955"/>
                  <a:pt x="4876" y="811"/>
                  <a:pt x="5255" y="811"/>
                </a:cubicBezTo>
                <a:close/>
                <a:moveTo>
                  <a:pt x="2465" y="0"/>
                </a:moveTo>
                <a:cubicBezTo>
                  <a:pt x="1853" y="0"/>
                  <a:pt x="1296" y="235"/>
                  <a:pt x="864" y="667"/>
                </a:cubicBezTo>
                <a:cubicBezTo>
                  <a:pt x="0" y="1531"/>
                  <a:pt x="0" y="2952"/>
                  <a:pt x="864" y="3834"/>
                </a:cubicBezTo>
                <a:lnTo>
                  <a:pt x="3851" y="6822"/>
                </a:lnTo>
                <a:lnTo>
                  <a:pt x="6856" y="3834"/>
                </a:lnTo>
                <a:cubicBezTo>
                  <a:pt x="7720" y="2952"/>
                  <a:pt x="7720" y="1531"/>
                  <a:pt x="6856" y="667"/>
                </a:cubicBezTo>
                <a:cubicBezTo>
                  <a:pt x="6424" y="235"/>
                  <a:pt x="5867" y="0"/>
                  <a:pt x="5255" y="0"/>
                </a:cubicBezTo>
                <a:cubicBezTo>
                  <a:pt x="4751" y="0"/>
                  <a:pt x="4265" y="180"/>
                  <a:pt x="3851" y="487"/>
                </a:cubicBezTo>
                <a:cubicBezTo>
                  <a:pt x="3456" y="180"/>
                  <a:pt x="2969" y="0"/>
                  <a:pt x="246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47" name="Google Shape;647;p62">
            <a:hlinkClick action="ppaction://hlinkshowjump?jump=nextslide"/>
          </p:cNvPr>
          <p:cNvCxnSpPr/>
          <p:nvPr/>
        </p:nvCxnSpPr>
        <p:spPr>
          <a:xfrm>
            <a:off x="317292" y="2196900"/>
            <a:ext cx="102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648" name="Google Shape;648;p62">
            <a:hlinkClick action="ppaction://hlinkshowjump?jump=previousslide"/>
          </p:cNvPr>
          <p:cNvSpPr/>
          <p:nvPr/>
        </p:nvSpPr>
        <p:spPr>
          <a:xfrm>
            <a:off x="271492" y="2849890"/>
            <a:ext cx="193611" cy="193446"/>
          </a:xfrm>
          <a:custGeom>
            <a:rect b="b" l="l" r="r" t="t"/>
            <a:pathLst>
              <a:path extrusionOk="0" h="13599" w="13613">
                <a:moveTo>
                  <a:pt x="6799" y="0"/>
                </a:moveTo>
                <a:cubicBezTo>
                  <a:pt x="3046" y="0"/>
                  <a:pt x="0" y="3046"/>
                  <a:pt x="0" y="6799"/>
                </a:cubicBezTo>
                <a:cubicBezTo>
                  <a:pt x="0" y="10552"/>
                  <a:pt x="3046" y="13598"/>
                  <a:pt x="6799" y="13598"/>
                </a:cubicBezTo>
                <a:cubicBezTo>
                  <a:pt x="10567" y="13598"/>
                  <a:pt x="13613" y="10552"/>
                  <a:pt x="13613" y="6799"/>
                </a:cubicBezTo>
                <a:cubicBezTo>
                  <a:pt x="13613" y="3046"/>
                  <a:pt x="10567" y="0"/>
                  <a:pt x="6799" y="0"/>
                </a:cubicBezTo>
                <a:close/>
              </a:path>
            </a:pathLst>
          </a:custGeom>
          <a:gradFill>
            <a:gsLst>
              <a:gs pos="0">
                <a:srgbClr val="8DF1FF"/>
              </a:gs>
              <a:gs pos="30000">
                <a:srgbClr val="F2CEFF"/>
              </a:gs>
              <a:gs pos="100000">
                <a:srgbClr val="0445FF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49" name="Google Shape;649;p62">
            <a:hlinkClick action="ppaction://hlinkshowjump?jump=previousslide"/>
          </p:cNvPr>
          <p:cNvCxnSpPr/>
          <p:nvPr/>
        </p:nvCxnSpPr>
        <p:spPr>
          <a:xfrm>
            <a:off x="317292" y="2946613"/>
            <a:ext cx="102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oval"/>
            <a:tailEnd len="med" w="med" type="none"/>
          </a:ln>
        </p:spPr>
      </p:cxnSp>
      <p:sp>
        <p:nvSpPr>
          <p:cNvPr id="650" name="Google Shape;650;p62"/>
          <p:cNvSpPr/>
          <p:nvPr/>
        </p:nvSpPr>
        <p:spPr>
          <a:xfrm rot="10800000">
            <a:off x="3164050" y="-611016"/>
            <a:ext cx="1430700" cy="14307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13560000" dist="19050">
              <a:srgbClr val="4877FF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51" name="Google Shape;651;p6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-11200" y="0"/>
            <a:ext cx="385762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52" name="Google Shape;652;p62"/>
          <p:cNvSpPr txBox="1"/>
          <p:nvPr/>
        </p:nvSpPr>
        <p:spPr>
          <a:xfrm>
            <a:off x="8387575" y="4640925"/>
            <a:ext cx="796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arker Grotesque"/>
                <a:ea typeface="Darker Grotesque"/>
                <a:cs typeface="Darker Grotesque"/>
                <a:sym typeface="Darker Grotesque"/>
              </a:rPr>
              <a:t>Page 6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63"/>
          <p:cNvSpPr txBox="1"/>
          <p:nvPr>
            <p:ph type="title"/>
          </p:nvPr>
        </p:nvSpPr>
        <p:spPr>
          <a:xfrm>
            <a:off x="5040425" y="1847200"/>
            <a:ext cx="2727600" cy="84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Orbitron"/>
                <a:ea typeface="Orbitron"/>
                <a:cs typeface="Orbitron"/>
                <a:sym typeface="Orbitron"/>
              </a:rPr>
              <a:t>Pedro Brito</a:t>
            </a:r>
            <a:endParaRPr b="1" sz="3000">
              <a:latin typeface="Orbitron"/>
              <a:ea typeface="Orbitron"/>
              <a:cs typeface="Orbitron"/>
              <a:sym typeface="Orbitron"/>
            </a:endParaRPr>
          </a:p>
        </p:txBody>
      </p:sp>
      <p:sp>
        <p:nvSpPr>
          <p:cNvPr id="658" name="Google Shape;658;p63"/>
          <p:cNvSpPr txBox="1"/>
          <p:nvPr>
            <p:ph idx="1" type="body"/>
          </p:nvPr>
        </p:nvSpPr>
        <p:spPr>
          <a:xfrm>
            <a:off x="4664875" y="2447875"/>
            <a:ext cx="3857700" cy="7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000000"/>
                </a:solidFill>
              </a:rPr>
              <a:t>Gerente de desenvolvimento</a:t>
            </a:r>
            <a:endParaRPr sz="2500"/>
          </a:p>
        </p:txBody>
      </p:sp>
      <p:pic>
        <p:nvPicPr>
          <p:cNvPr id="659" name="Google Shape;659;p63"/>
          <p:cNvPicPr preferRelativeResize="0"/>
          <p:nvPr/>
        </p:nvPicPr>
        <p:blipFill rotWithShape="1">
          <a:blip r:embed="rId3">
            <a:alphaModFix/>
          </a:blip>
          <a:srcRect b="19768" l="7340" r="4538" t="0"/>
          <a:stretch/>
        </p:blipFill>
        <p:spPr>
          <a:xfrm rot="-1846612">
            <a:off x="-1309417" y="-1158548"/>
            <a:ext cx="3498427" cy="2413616"/>
          </a:xfrm>
          <a:prstGeom prst="rect">
            <a:avLst/>
          </a:prstGeom>
          <a:noFill/>
          <a:ln>
            <a:noFill/>
          </a:ln>
        </p:spPr>
      </p:pic>
      <p:pic>
        <p:nvPicPr>
          <p:cNvPr id="660" name="Google Shape;660;p63"/>
          <p:cNvPicPr preferRelativeResize="0"/>
          <p:nvPr/>
        </p:nvPicPr>
        <p:blipFill rotWithShape="1">
          <a:blip r:embed="rId3">
            <a:alphaModFix/>
          </a:blip>
          <a:srcRect b="19768" l="7340" r="4538" t="0"/>
          <a:stretch/>
        </p:blipFill>
        <p:spPr>
          <a:xfrm rot="8556180">
            <a:off x="6950660" y="3634228"/>
            <a:ext cx="3498424" cy="2413615"/>
          </a:xfrm>
          <a:prstGeom prst="rect">
            <a:avLst/>
          </a:prstGeom>
          <a:noFill/>
          <a:ln>
            <a:noFill/>
          </a:ln>
        </p:spPr>
      </p:pic>
      <p:sp>
        <p:nvSpPr>
          <p:cNvPr id="661" name="Google Shape;661;p63">
            <a:hlinkClick action="ppaction://hlinkshowjump?jump=nextslide"/>
          </p:cNvPr>
          <p:cNvSpPr/>
          <p:nvPr/>
        </p:nvSpPr>
        <p:spPr>
          <a:xfrm>
            <a:off x="271492" y="2100174"/>
            <a:ext cx="193611" cy="193446"/>
          </a:xfrm>
          <a:custGeom>
            <a:rect b="b" l="l" r="r" t="t"/>
            <a:pathLst>
              <a:path extrusionOk="0" h="13599" w="13613">
                <a:moveTo>
                  <a:pt x="6799" y="0"/>
                </a:moveTo>
                <a:cubicBezTo>
                  <a:pt x="3046" y="0"/>
                  <a:pt x="0" y="3046"/>
                  <a:pt x="0" y="6799"/>
                </a:cubicBezTo>
                <a:cubicBezTo>
                  <a:pt x="0" y="10552"/>
                  <a:pt x="3046" y="13598"/>
                  <a:pt x="6799" y="13598"/>
                </a:cubicBezTo>
                <a:cubicBezTo>
                  <a:pt x="10567" y="13598"/>
                  <a:pt x="13613" y="10552"/>
                  <a:pt x="13613" y="6799"/>
                </a:cubicBezTo>
                <a:cubicBezTo>
                  <a:pt x="13613" y="3046"/>
                  <a:pt x="10567" y="0"/>
                  <a:pt x="6799" y="0"/>
                </a:cubicBezTo>
                <a:close/>
              </a:path>
            </a:pathLst>
          </a:custGeom>
          <a:gradFill>
            <a:gsLst>
              <a:gs pos="0">
                <a:srgbClr val="8DF1FF"/>
              </a:gs>
              <a:gs pos="30000">
                <a:srgbClr val="F2CEFF"/>
              </a:gs>
              <a:gs pos="100000">
                <a:srgbClr val="0445FF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2" name="Google Shape;662;p63">
            <a:hlinkClick action="ppaction://hlinksldjump" r:id="rId4"/>
          </p:cNvPr>
          <p:cNvSpPr/>
          <p:nvPr/>
        </p:nvSpPr>
        <p:spPr>
          <a:xfrm>
            <a:off x="271492" y="2350079"/>
            <a:ext cx="193611" cy="193446"/>
          </a:xfrm>
          <a:custGeom>
            <a:rect b="b" l="l" r="r" t="t"/>
            <a:pathLst>
              <a:path extrusionOk="0" h="13599" w="13613">
                <a:moveTo>
                  <a:pt x="6799" y="0"/>
                </a:moveTo>
                <a:cubicBezTo>
                  <a:pt x="3046" y="0"/>
                  <a:pt x="0" y="3046"/>
                  <a:pt x="0" y="6799"/>
                </a:cubicBezTo>
                <a:cubicBezTo>
                  <a:pt x="0" y="10552"/>
                  <a:pt x="3046" y="13598"/>
                  <a:pt x="6799" y="13598"/>
                </a:cubicBezTo>
                <a:cubicBezTo>
                  <a:pt x="10567" y="13598"/>
                  <a:pt x="13613" y="10552"/>
                  <a:pt x="13613" y="6799"/>
                </a:cubicBezTo>
                <a:cubicBezTo>
                  <a:pt x="13613" y="3046"/>
                  <a:pt x="10567" y="0"/>
                  <a:pt x="6799" y="0"/>
                </a:cubicBezTo>
                <a:close/>
              </a:path>
            </a:pathLst>
          </a:custGeom>
          <a:gradFill>
            <a:gsLst>
              <a:gs pos="0">
                <a:srgbClr val="8DF1FF"/>
              </a:gs>
              <a:gs pos="30000">
                <a:srgbClr val="F2CEFF"/>
              </a:gs>
              <a:gs pos="100000">
                <a:srgbClr val="0445FF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3" name="Google Shape;663;p63"/>
          <p:cNvSpPr/>
          <p:nvPr/>
        </p:nvSpPr>
        <p:spPr>
          <a:xfrm>
            <a:off x="271492" y="2599984"/>
            <a:ext cx="193611" cy="193446"/>
          </a:xfrm>
          <a:custGeom>
            <a:rect b="b" l="l" r="r" t="t"/>
            <a:pathLst>
              <a:path extrusionOk="0" h="13599" w="13613">
                <a:moveTo>
                  <a:pt x="6799" y="0"/>
                </a:moveTo>
                <a:cubicBezTo>
                  <a:pt x="3046" y="0"/>
                  <a:pt x="0" y="3046"/>
                  <a:pt x="0" y="6799"/>
                </a:cubicBezTo>
                <a:cubicBezTo>
                  <a:pt x="0" y="10552"/>
                  <a:pt x="3046" y="13598"/>
                  <a:pt x="6799" y="13598"/>
                </a:cubicBezTo>
                <a:cubicBezTo>
                  <a:pt x="10567" y="13598"/>
                  <a:pt x="13613" y="10552"/>
                  <a:pt x="13613" y="6799"/>
                </a:cubicBezTo>
                <a:cubicBezTo>
                  <a:pt x="13613" y="3046"/>
                  <a:pt x="10567" y="0"/>
                  <a:pt x="6799" y="0"/>
                </a:cubicBezTo>
                <a:close/>
              </a:path>
            </a:pathLst>
          </a:custGeom>
          <a:gradFill>
            <a:gsLst>
              <a:gs pos="0">
                <a:srgbClr val="8DF1FF"/>
              </a:gs>
              <a:gs pos="30000">
                <a:srgbClr val="F2CEFF"/>
              </a:gs>
              <a:gs pos="100000">
                <a:srgbClr val="0445FF"/>
              </a:gs>
            </a:gsLst>
            <a:lin ang="8099331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uFill>
                  <a:noFill/>
                </a:uFill>
                <a:latin typeface="Darker Grotesque"/>
                <a:ea typeface="Darker Grotesque"/>
                <a:cs typeface="Darker Grotesque"/>
                <a:sym typeface="Darker Grotesque"/>
                <a:hlinkClick action="ppaction://hlinksldjump"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1</a:t>
            </a:r>
            <a:endParaRPr b="1" sz="1200">
              <a:solidFill>
                <a:schemeClr val="dk2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sp>
        <p:nvSpPr>
          <p:cNvPr id="664" name="Google Shape;664;p63">
            <a:hlinkClick action="ppaction://hlinksldjump" r:id="rId6"/>
          </p:cNvPr>
          <p:cNvSpPr/>
          <p:nvPr/>
        </p:nvSpPr>
        <p:spPr>
          <a:xfrm>
            <a:off x="312597" y="2386311"/>
            <a:ext cx="111412" cy="111267"/>
          </a:xfrm>
          <a:custGeom>
            <a:rect b="b" l="l" r="r" t="t"/>
            <a:pathLst>
              <a:path extrusionOk="0" h="13822" w="13840">
                <a:moveTo>
                  <a:pt x="6911" y="881"/>
                </a:moveTo>
                <a:lnTo>
                  <a:pt x="13030" y="3671"/>
                </a:lnTo>
                <a:lnTo>
                  <a:pt x="13030" y="4571"/>
                </a:lnTo>
                <a:lnTo>
                  <a:pt x="6911" y="1781"/>
                </a:lnTo>
                <a:lnTo>
                  <a:pt x="810" y="4571"/>
                </a:lnTo>
                <a:lnTo>
                  <a:pt x="810" y="3671"/>
                </a:lnTo>
                <a:lnTo>
                  <a:pt x="6911" y="881"/>
                </a:lnTo>
                <a:close/>
                <a:moveTo>
                  <a:pt x="6911" y="2664"/>
                </a:moveTo>
                <a:lnTo>
                  <a:pt x="13030" y="5452"/>
                </a:lnTo>
                <a:lnTo>
                  <a:pt x="13030" y="13011"/>
                </a:lnTo>
                <a:lnTo>
                  <a:pt x="810" y="13011"/>
                </a:lnTo>
                <a:lnTo>
                  <a:pt x="810" y="5452"/>
                </a:lnTo>
                <a:lnTo>
                  <a:pt x="6911" y="2664"/>
                </a:lnTo>
                <a:close/>
                <a:moveTo>
                  <a:pt x="6911" y="0"/>
                </a:moveTo>
                <a:lnTo>
                  <a:pt x="1" y="3149"/>
                </a:lnTo>
                <a:lnTo>
                  <a:pt x="1" y="13821"/>
                </a:lnTo>
                <a:lnTo>
                  <a:pt x="13839" y="13821"/>
                </a:lnTo>
                <a:lnTo>
                  <a:pt x="13839" y="3149"/>
                </a:lnTo>
                <a:lnTo>
                  <a:pt x="691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5" name="Google Shape;665;p63">
            <a:hlinkClick action="ppaction://hlinksldjump" r:id="rId7"/>
          </p:cNvPr>
          <p:cNvSpPr/>
          <p:nvPr/>
        </p:nvSpPr>
        <p:spPr>
          <a:xfrm>
            <a:off x="337227" y="2427297"/>
            <a:ext cx="62146" cy="54917"/>
          </a:xfrm>
          <a:custGeom>
            <a:rect b="b" l="l" r="r" t="t"/>
            <a:pathLst>
              <a:path extrusionOk="0" h="6822" w="7720">
                <a:moveTo>
                  <a:pt x="5255" y="811"/>
                </a:moveTo>
                <a:cubicBezTo>
                  <a:pt x="5651" y="811"/>
                  <a:pt x="6011" y="955"/>
                  <a:pt x="6280" y="1224"/>
                </a:cubicBezTo>
                <a:cubicBezTo>
                  <a:pt x="6839" y="1783"/>
                  <a:pt x="6839" y="2700"/>
                  <a:pt x="6280" y="3258"/>
                </a:cubicBezTo>
                <a:lnTo>
                  <a:pt x="3851" y="5670"/>
                </a:lnTo>
                <a:lnTo>
                  <a:pt x="1440" y="3258"/>
                </a:lnTo>
                <a:cubicBezTo>
                  <a:pt x="881" y="2700"/>
                  <a:pt x="881" y="1783"/>
                  <a:pt x="1440" y="1224"/>
                </a:cubicBezTo>
                <a:cubicBezTo>
                  <a:pt x="1709" y="955"/>
                  <a:pt x="2069" y="811"/>
                  <a:pt x="2465" y="811"/>
                </a:cubicBezTo>
                <a:cubicBezTo>
                  <a:pt x="2844" y="811"/>
                  <a:pt x="3204" y="955"/>
                  <a:pt x="3473" y="1224"/>
                </a:cubicBezTo>
                <a:lnTo>
                  <a:pt x="3851" y="1620"/>
                </a:lnTo>
                <a:lnTo>
                  <a:pt x="4247" y="1224"/>
                </a:lnTo>
                <a:cubicBezTo>
                  <a:pt x="4517" y="955"/>
                  <a:pt x="4876" y="811"/>
                  <a:pt x="5255" y="811"/>
                </a:cubicBezTo>
                <a:close/>
                <a:moveTo>
                  <a:pt x="2465" y="0"/>
                </a:moveTo>
                <a:cubicBezTo>
                  <a:pt x="1853" y="0"/>
                  <a:pt x="1296" y="235"/>
                  <a:pt x="864" y="667"/>
                </a:cubicBezTo>
                <a:cubicBezTo>
                  <a:pt x="0" y="1531"/>
                  <a:pt x="0" y="2952"/>
                  <a:pt x="864" y="3834"/>
                </a:cubicBezTo>
                <a:lnTo>
                  <a:pt x="3851" y="6822"/>
                </a:lnTo>
                <a:lnTo>
                  <a:pt x="6856" y="3834"/>
                </a:lnTo>
                <a:cubicBezTo>
                  <a:pt x="7720" y="2952"/>
                  <a:pt x="7720" y="1531"/>
                  <a:pt x="6856" y="667"/>
                </a:cubicBezTo>
                <a:cubicBezTo>
                  <a:pt x="6424" y="235"/>
                  <a:pt x="5867" y="0"/>
                  <a:pt x="5255" y="0"/>
                </a:cubicBezTo>
                <a:cubicBezTo>
                  <a:pt x="4751" y="0"/>
                  <a:pt x="4265" y="180"/>
                  <a:pt x="3851" y="487"/>
                </a:cubicBezTo>
                <a:cubicBezTo>
                  <a:pt x="3456" y="180"/>
                  <a:pt x="2969" y="0"/>
                  <a:pt x="246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66" name="Google Shape;666;p63">
            <a:hlinkClick action="ppaction://hlinkshowjump?jump=nextslide"/>
          </p:cNvPr>
          <p:cNvCxnSpPr/>
          <p:nvPr/>
        </p:nvCxnSpPr>
        <p:spPr>
          <a:xfrm>
            <a:off x="317292" y="2196900"/>
            <a:ext cx="102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667" name="Google Shape;667;p63">
            <a:hlinkClick action="ppaction://hlinkshowjump?jump=previousslide"/>
          </p:cNvPr>
          <p:cNvSpPr/>
          <p:nvPr/>
        </p:nvSpPr>
        <p:spPr>
          <a:xfrm>
            <a:off x="271492" y="2849890"/>
            <a:ext cx="193611" cy="193446"/>
          </a:xfrm>
          <a:custGeom>
            <a:rect b="b" l="l" r="r" t="t"/>
            <a:pathLst>
              <a:path extrusionOk="0" h="13599" w="13613">
                <a:moveTo>
                  <a:pt x="6799" y="0"/>
                </a:moveTo>
                <a:cubicBezTo>
                  <a:pt x="3046" y="0"/>
                  <a:pt x="0" y="3046"/>
                  <a:pt x="0" y="6799"/>
                </a:cubicBezTo>
                <a:cubicBezTo>
                  <a:pt x="0" y="10552"/>
                  <a:pt x="3046" y="13598"/>
                  <a:pt x="6799" y="13598"/>
                </a:cubicBezTo>
                <a:cubicBezTo>
                  <a:pt x="10567" y="13598"/>
                  <a:pt x="13613" y="10552"/>
                  <a:pt x="13613" y="6799"/>
                </a:cubicBezTo>
                <a:cubicBezTo>
                  <a:pt x="13613" y="3046"/>
                  <a:pt x="10567" y="0"/>
                  <a:pt x="6799" y="0"/>
                </a:cubicBezTo>
                <a:close/>
              </a:path>
            </a:pathLst>
          </a:custGeom>
          <a:gradFill>
            <a:gsLst>
              <a:gs pos="0">
                <a:srgbClr val="8DF1FF"/>
              </a:gs>
              <a:gs pos="30000">
                <a:srgbClr val="F2CEFF"/>
              </a:gs>
              <a:gs pos="100000">
                <a:srgbClr val="0445FF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68" name="Google Shape;668;p63">
            <a:hlinkClick action="ppaction://hlinkshowjump?jump=previousslide"/>
          </p:cNvPr>
          <p:cNvCxnSpPr/>
          <p:nvPr/>
        </p:nvCxnSpPr>
        <p:spPr>
          <a:xfrm>
            <a:off x="317292" y="2946613"/>
            <a:ext cx="102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oval"/>
            <a:tailEnd len="med" w="med" type="none"/>
          </a:ln>
        </p:spPr>
      </p:cxnSp>
      <p:sp>
        <p:nvSpPr>
          <p:cNvPr id="669" name="Google Shape;669;p63"/>
          <p:cNvSpPr/>
          <p:nvPr/>
        </p:nvSpPr>
        <p:spPr>
          <a:xfrm rot="10800000">
            <a:off x="3164050" y="-611016"/>
            <a:ext cx="1430700" cy="14307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13560000" dist="19050">
              <a:srgbClr val="4877FF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70" name="Google Shape;670;p6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-68300" y="-91625"/>
            <a:ext cx="3857700" cy="5243776"/>
          </a:xfrm>
          <a:prstGeom prst="rect">
            <a:avLst/>
          </a:prstGeom>
          <a:noFill/>
          <a:ln>
            <a:noFill/>
          </a:ln>
        </p:spPr>
      </p:pic>
      <p:sp>
        <p:nvSpPr>
          <p:cNvPr id="671" name="Google Shape;671;p63"/>
          <p:cNvSpPr txBox="1"/>
          <p:nvPr/>
        </p:nvSpPr>
        <p:spPr>
          <a:xfrm>
            <a:off x="8071800" y="4743300"/>
            <a:ext cx="1072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arker Grotesque"/>
                <a:ea typeface="Darker Grotesque"/>
                <a:cs typeface="Darker Grotesque"/>
                <a:sym typeface="Darker Grotesque"/>
              </a:rPr>
              <a:t>Page 7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64"/>
          <p:cNvSpPr txBox="1"/>
          <p:nvPr>
            <p:ph type="title"/>
          </p:nvPr>
        </p:nvSpPr>
        <p:spPr>
          <a:xfrm>
            <a:off x="5040425" y="1847200"/>
            <a:ext cx="2727600" cy="84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Orbitron"/>
                <a:ea typeface="Orbitron"/>
                <a:cs typeface="Orbitron"/>
                <a:sym typeface="Orbitron"/>
              </a:rPr>
              <a:t>João Pedro</a:t>
            </a:r>
            <a:endParaRPr b="1" sz="3000">
              <a:latin typeface="Orbitron"/>
              <a:ea typeface="Orbitron"/>
              <a:cs typeface="Orbitron"/>
              <a:sym typeface="Orbitron"/>
            </a:endParaRPr>
          </a:p>
        </p:txBody>
      </p:sp>
      <p:sp>
        <p:nvSpPr>
          <p:cNvPr id="677" name="Google Shape;677;p64"/>
          <p:cNvSpPr txBox="1"/>
          <p:nvPr>
            <p:ph idx="1" type="body"/>
          </p:nvPr>
        </p:nvSpPr>
        <p:spPr>
          <a:xfrm>
            <a:off x="5198275" y="2447875"/>
            <a:ext cx="2569800" cy="7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000000"/>
                </a:solidFill>
              </a:rPr>
              <a:t>Coordenador de RH</a:t>
            </a:r>
            <a:endParaRPr sz="2500"/>
          </a:p>
        </p:txBody>
      </p:sp>
      <p:pic>
        <p:nvPicPr>
          <p:cNvPr id="678" name="Google Shape;678;p64"/>
          <p:cNvPicPr preferRelativeResize="0"/>
          <p:nvPr/>
        </p:nvPicPr>
        <p:blipFill rotWithShape="1">
          <a:blip r:embed="rId3">
            <a:alphaModFix/>
          </a:blip>
          <a:srcRect b="19768" l="7340" r="4538" t="0"/>
          <a:stretch/>
        </p:blipFill>
        <p:spPr>
          <a:xfrm rot="-1846612">
            <a:off x="-1309417" y="-1158548"/>
            <a:ext cx="3498427" cy="2413616"/>
          </a:xfrm>
          <a:prstGeom prst="rect">
            <a:avLst/>
          </a:prstGeom>
          <a:noFill/>
          <a:ln>
            <a:noFill/>
          </a:ln>
        </p:spPr>
      </p:pic>
      <p:pic>
        <p:nvPicPr>
          <p:cNvPr id="679" name="Google Shape;679;p64"/>
          <p:cNvPicPr preferRelativeResize="0"/>
          <p:nvPr/>
        </p:nvPicPr>
        <p:blipFill rotWithShape="1">
          <a:blip r:embed="rId3">
            <a:alphaModFix/>
          </a:blip>
          <a:srcRect b="19768" l="7340" r="4538" t="0"/>
          <a:stretch/>
        </p:blipFill>
        <p:spPr>
          <a:xfrm rot="8556180">
            <a:off x="6950660" y="3634228"/>
            <a:ext cx="3498424" cy="2413615"/>
          </a:xfrm>
          <a:prstGeom prst="rect">
            <a:avLst/>
          </a:prstGeom>
          <a:noFill/>
          <a:ln>
            <a:noFill/>
          </a:ln>
        </p:spPr>
      </p:pic>
      <p:sp>
        <p:nvSpPr>
          <p:cNvPr id="680" name="Google Shape;680;p64">
            <a:hlinkClick action="ppaction://hlinkshowjump?jump=nextslide"/>
          </p:cNvPr>
          <p:cNvSpPr/>
          <p:nvPr/>
        </p:nvSpPr>
        <p:spPr>
          <a:xfrm>
            <a:off x="271492" y="2100174"/>
            <a:ext cx="193611" cy="193446"/>
          </a:xfrm>
          <a:custGeom>
            <a:rect b="b" l="l" r="r" t="t"/>
            <a:pathLst>
              <a:path extrusionOk="0" h="13599" w="13613">
                <a:moveTo>
                  <a:pt x="6799" y="0"/>
                </a:moveTo>
                <a:cubicBezTo>
                  <a:pt x="3046" y="0"/>
                  <a:pt x="0" y="3046"/>
                  <a:pt x="0" y="6799"/>
                </a:cubicBezTo>
                <a:cubicBezTo>
                  <a:pt x="0" y="10552"/>
                  <a:pt x="3046" y="13598"/>
                  <a:pt x="6799" y="13598"/>
                </a:cubicBezTo>
                <a:cubicBezTo>
                  <a:pt x="10567" y="13598"/>
                  <a:pt x="13613" y="10552"/>
                  <a:pt x="13613" y="6799"/>
                </a:cubicBezTo>
                <a:cubicBezTo>
                  <a:pt x="13613" y="3046"/>
                  <a:pt x="10567" y="0"/>
                  <a:pt x="6799" y="0"/>
                </a:cubicBezTo>
                <a:close/>
              </a:path>
            </a:pathLst>
          </a:custGeom>
          <a:gradFill>
            <a:gsLst>
              <a:gs pos="0">
                <a:srgbClr val="8DF1FF"/>
              </a:gs>
              <a:gs pos="30000">
                <a:srgbClr val="F2CEFF"/>
              </a:gs>
              <a:gs pos="100000">
                <a:srgbClr val="0445FF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1" name="Google Shape;681;p64">
            <a:hlinkClick action="ppaction://hlinksldjump" r:id="rId4"/>
          </p:cNvPr>
          <p:cNvSpPr/>
          <p:nvPr/>
        </p:nvSpPr>
        <p:spPr>
          <a:xfrm>
            <a:off x="271492" y="2350079"/>
            <a:ext cx="193611" cy="193446"/>
          </a:xfrm>
          <a:custGeom>
            <a:rect b="b" l="l" r="r" t="t"/>
            <a:pathLst>
              <a:path extrusionOk="0" h="13599" w="13613">
                <a:moveTo>
                  <a:pt x="6799" y="0"/>
                </a:moveTo>
                <a:cubicBezTo>
                  <a:pt x="3046" y="0"/>
                  <a:pt x="0" y="3046"/>
                  <a:pt x="0" y="6799"/>
                </a:cubicBezTo>
                <a:cubicBezTo>
                  <a:pt x="0" y="10552"/>
                  <a:pt x="3046" y="13598"/>
                  <a:pt x="6799" y="13598"/>
                </a:cubicBezTo>
                <a:cubicBezTo>
                  <a:pt x="10567" y="13598"/>
                  <a:pt x="13613" y="10552"/>
                  <a:pt x="13613" y="6799"/>
                </a:cubicBezTo>
                <a:cubicBezTo>
                  <a:pt x="13613" y="3046"/>
                  <a:pt x="10567" y="0"/>
                  <a:pt x="6799" y="0"/>
                </a:cubicBezTo>
                <a:close/>
              </a:path>
            </a:pathLst>
          </a:custGeom>
          <a:gradFill>
            <a:gsLst>
              <a:gs pos="0">
                <a:srgbClr val="8DF1FF"/>
              </a:gs>
              <a:gs pos="30000">
                <a:srgbClr val="F2CEFF"/>
              </a:gs>
              <a:gs pos="100000">
                <a:srgbClr val="0445FF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2" name="Google Shape;682;p64"/>
          <p:cNvSpPr/>
          <p:nvPr/>
        </p:nvSpPr>
        <p:spPr>
          <a:xfrm>
            <a:off x="271492" y="2599984"/>
            <a:ext cx="193611" cy="193446"/>
          </a:xfrm>
          <a:custGeom>
            <a:rect b="b" l="l" r="r" t="t"/>
            <a:pathLst>
              <a:path extrusionOk="0" h="13599" w="13613">
                <a:moveTo>
                  <a:pt x="6799" y="0"/>
                </a:moveTo>
                <a:cubicBezTo>
                  <a:pt x="3046" y="0"/>
                  <a:pt x="0" y="3046"/>
                  <a:pt x="0" y="6799"/>
                </a:cubicBezTo>
                <a:cubicBezTo>
                  <a:pt x="0" y="10552"/>
                  <a:pt x="3046" y="13598"/>
                  <a:pt x="6799" y="13598"/>
                </a:cubicBezTo>
                <a:cubicBezTo>
                  <a:pt x="10567" y="13598"/>
                  <a:pt x="13613" y="10552"/>
                  <a:pt x="13613" y="6799"/>
                </a:cubicBezTo>
                <a:cubicBezTo>
                  <a:pt x="13613" y="3046"/>
                  <a:pt x="10567" y="0"/>
                  <a:pt x="6799" y="0"/>
                </a:cubicBezTo>
                <a:close/>
              </a:path>
            </a:pathLst>
          </a:custGeom>
          <a:gradFill>
            <a:gsLst>
              <a:gs pos="0">
                <a:srgbClr val="8DF1FF"/>
              </a:gs>
              <a:gs pos="30000">
                <a:srgbClr val="F2CEFF"/>
              </a:gs>
              <a:gs pos="100000">
                <a:srgbClr val="0445FF"/>
              </a:gs>
            </a:gsLst>
            <a:lin ang="8099331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uFill>
                  <a:noFill/>
                </a:uFill>
                <a:latin typeface="Darker Grotesque"/>
                <a:ea typeface="Darker Grotesque"/>
                <a:cs typeface="Darker Grotesque"/>
                <a:sym typeface="Darker Grotesque"/>
                <a:hlinkClick action="ppaction://hlinksldjump"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1</a:t>
            </a:r>
            <a:endParaRPr b="1" sz="1200">
              <a:solidFill>
                <a:schemeClr val="dk2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sp>
        <p:nvSpPr>
          <p:cNvPr id="683" name="Google Shape;683;p64">
            <a:hlinkClick action="ppaction://hlinksldjump" r:id="rId6"/>
          </p:cNvPr>
          <p:cNvSpPr/>
          <p:nvPr/>
        </p:nvSpPr>
        <p:spPr>
          <a:xfrm>
            <a:off x="312597" y="2386311"/>
            <a:ext cx="111412" cy="111267"/>
          </a:xfrm>
          <a:custGeom>
            <a:rect b="b" l="l" r="r" t="t"/>
            <a:pathLst>
              <a:path extrusionOk="0" h="13822" w="13840">
                <a:moveTo>
                  <a:pt x="6911" y="881"/>
                </a:moveTo>
                <a:lnTo>
                  <a:pt x="13030" y="3671"/>
                </a:lnTo>
                <a:lnTo>
                  <a:pt x="13030" y="4571"/>
                </a:lnTo>
                <a:lnTo>
                  <a:pt x="6911" y="1781"/>
                </a:lnTo>
                <a:lnTo>
                  <a:pt x="810" y="4571"/>
                </a:lnTo>
                <a:lnTo>
                  <a:pt x="810" y="3671"/>
                </a:lnTo>
                <a:lnTo>
                  <a:pt x="6911" y="881"/>
                </a:lnTo>
                <a:close/>
                <a:moveTo>
                  <a:pt x="6911" y="2664"/>
                </a:moveTo>
                <a:lnTo>
                  <a:pt x="13030" y="5452"/>
                </a:lnTo>
                <a:lnTo>
                  <a:pt x="13030" y="13011"/>
                </a:lnTo>
                <a:lnTo>
                  <a:pt x="810" y="13011"/>
                </a:lnTo>
                <a:lnTo>
                  <a:pt x="810" y="5452"/>
                </a:lnTo>
                <a:lnTo>
                  <a:pt x="6911" y="2664"/>
                </a:lnTo>
                <a:close/>
                <a:moveTo>
                  <a:pt x="6911" y="0"/>
                </a:moveTo>
                <a:lnTo>
                  <a:pt x="1" y="3149"/>
                </a:lnTo>
                <a:lnTo>
                  <a:pt x="1" y="13821"/>
                </a:lnTo>
                <a:lnTo>
                  <a:pt x="13839" y="13821"/>
                </a:lnTo>
                <a:lnTo>
                  <a:pt x="13839" y="3149"/>
                </a:lnTo>
                <a:lnTo>
                  <a:pt x="691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4" name="Google Shape;684;p64">
            <a:hlinkClick action="ppaction://hlinksldjump" r:id="rId7"/>
          </p:cNvPr>
          <p:cNvSpPr/>
          <p:nvPr/>
        </p:nvSpPr>
        <p:spPr>
          <a:xfrm>
            <a:off x="337227" y="2427297"/>
            <a:ext cx="62146" cy="54917"/>
          </a:xfrm>
          <a:custGeom>
            <a:rect b="b" l="l" r="r" t="t"/>
            <a:pathLst>
              <a:path extrusionOk="0" h="6822" w="7720">
                <a:moveTo>
                  <a:pt x="5255" y="811"/>
                </a:moveTo>
                <a:cubicBezTo>
                  <a:pt x="5651" y="811"/>
                  <a:pt x="6011" y="955"/>
                  <a:pt x="6280" y="1224"/>
                </a:cubicBezTo>
                <a:cubicBezTo>
                  <a:pt x="6839" y="1783"/>
                  <a:pt x="6839" y="2700"/>
                  <a:pt x="6280" y="3258"/>
                </a:cubicBezTo>
                <a:lnTo>
                  <a:pt x="3851" y="5670"/>
                </a:lnTo>
                <a:lnTo>
                  <a:pt x="1440" y="3258"/>
                </a:lnTo>
                <a:cubicBezTo>
                  <a:pt x="881" y="2700"/>
                  <a:pt x="881" y="1783"/>
                  <a:pt x="1440" y="1224"/>
                </a:cubicBezTo>
                <a:cubicBezTo>
                  <a:pt x="1709" y="955"/>
                  <a:pt x="2069" y="811"/>
                  <a:pt x="2465" y="811"/>
                </a:cubicBezTo>
                <a:cubicBezTo>
                  <a:pt x="2844" y="811"/>
                  <a:pt x="3204" y="955"/>
                  <a:pt x="3473" y="1224"/>
                </a:cubicBezTo>
                <a:lnTo>
                  <a:pt x="3851" y="1620"/>
                </a:lnTo>
                <a:lnTo>
                  <a:pt x="4247" y="1224"/>
                </a:lnTo>
                <a:cubicBezTo>
                  <a:pt x="4517" y="955"/>
                  <a:pt x="4876" y="811"/>
                  <a:pt x="5255" y="811"/>
                </a:cubicBezTo>
                <a:close/>
                <a:moveTo>
                  <a:pt x="2465" y="0"/>
                </a:moveTo>
                <a:cubicBezTo>
                  <a:pt x="1853" y="0"/>
                  <a:pt x="1296" y="235"/>
                  <a:pt x="864" y="667"/>
                </a:cubicBezTo>
                <a:cubicBezTo>
                  <a:pt x="0" y="1531"/>
                  <a:pt x="0" y="2952"/>
                  <a:pt x="864" y="3834"/>
                </a:cubicBezTo>
                <a:lnTo>
                  <a:pt x="3851" y="6822"/>
                </a:lnTo>
                <a:lnTo>
                  <a:pt x="6856" y="3834"/>
                </a:lnTo>
                <a:cubicBezTo>
                  <a:pt x="7720" y="2952"/>
                  <a:pt x="7720" y="1531"/>
                  <a:pt x="6856" y="667"/>
                </a:cubicBezTo>
                <a:cubicBezTo>
                  <a:pt x="6424" y="235"/>
                  <a:pt x="5867" y="0"/>
                  <a:pt x="5255" y="0"/>
                </a:cubicBezTo>
                <a:cubicBezTo>
                  <a:pt x="4751" y="0"/>
                  <a:pt x="4265" y="180"/>
                  <a:pt x="3851" y="487"/>
                </a:cubicBezTo>
                <a:cubicBezTo>
                  <a:pt x="3456" y="180"/>
                  <a:pt x="2969" y="0"/>
                  <a:pt x="246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85" name="Google Shape;685;p64">
            <a:hlinkClick action="ppaction://hlinkshowjump?jump=nextslide"/>
          </p:cNvPr>
          <p:cNvCxnSpPr/>
          <p:nvPr/>
        </p:nvCxnSpPr>
        <p:spPr>
          <a:xfrm>
            <a:off x="317292" y="2196900"/>
            <a:ext cx="102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686" name="Google Shape;686;p64">
            <a:hlinkClick action="ppaction://hlinkshowjump?jump=previousslide"/>
          </p:cNvPr>
          <p:cNvSpPr/>
          <p:nvPr/>
        </p:nvSpPr>
        <p:spPr>
          <a:xfrm>
            <a:off x="271492" y="2849890"/>
            <a:ext cx="193611" cy="193446"/>
          </a:xfrm>
          <a:custGeom>
            <a:rect b="b" l="l" r="r" t="t"/>
            <a:pathLst>
              <a:path extrusionOk="0" h="13599" w="13613">
                <a:moveTo>
                  <a:pt x="6799" y="0"/>
                </a:moveTo>
                <a:cubicBezTo>
                  <a:pt x="3046" y="0"/>
                  <a:pt x="0" y="3046"/>
                  <a:pt x="0" y="6799"/>
                </a:cubicBezTo>
                <a:cubicBezTo>
                  <a:pt x="0" y="10552"/>
                  <a:pt x="3046" y="13598"/>
                  <a:pt x="6799" y="13598"/>
                </a:cubicBezTo>
                <a:cubicBezTo>
                  <a:pt x="10567" y="13598"/>
                  <a:pt x="13613" y="10552"/>
                  <a:pt x="13613" y="6799"/>
                </a:cubicBezTo>
                <a:cubicBezTo>
                  <a:pt x="13613" y="3046"/>
                  <a:pt x="10567" y="0"/>
                  <a:pt x="6799" y="0"/>
                </a:cubicBezTo>
                <a:close/>
              </a:path>
            </a:pathLst>
          </a:custGeom>
          <a:gradFill>
            <a:gsLst>
              <a:gs pos="0">
                <a:srgbClr val="8DF1FF"/>
              </a:gs>
              <a:gs pos="30000">
                <a:srgbClr val="F2CEFF"/>
              </a:gs>
              <a:gs pos="100000">
                <a:srgbClr val="0445FF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87" name="Google Shape;687;p64">
            <a:hlinkClick action="ppaction://hlinkshowjump?jump=previousslide"/>
          </p:cNvPr>
          <p:cNvCxnSpPr/>
          <p:nvPr/>
        </p:nvCxnSpPr>
        <p:spPr>
          <a:xfrm>
            <a:off x="317292" y="2946613"/>
            <a:ext cx="102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oval"/>
            <a:tailEnd len="med" w="med" type="none"/>
          </a:ln>
        </p:spPr>
      </p:cxnSp>
      <p:sp>
        <p:nvSpPr>
          <p:cNvPr id="688" name="Google Shape;688;p64"/>
          <p:cNvSpPr/>
          <p:nvPr/>
        </p:nvSpPr>
        <p:spPr>
          <a:xfrm rot="10800000">
            <a:off x="3164050" y="-611016"/>
            <a:ext cx="1430700" cy="14307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13560000" dist="19050">
              <a:srgbClr val="4877FF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89" name="Google Shape;689;p6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0" y="-76225"/>
            <a:ext cx="4404650" cy="5219725"/>
          </a:xfrm>
          <a:prstGeom prst="rect">
            <a:avLst/>
          </a:prstGeom>
          <a:noFill/>
          <a:ln>
            <a:noFill/>
          </a:ln>
        </p:spPr>
      </p:pic>
      <p:sp>
        <p:nvSpPr>
          <p:cNvPr id="690" name="Google Shape;690;p64"/>
          <p:cNvSpPr txBox="1"/>
          <p:nvPr/>
        </p:nvSpPr>
        <p:spPr>
          <a:xfrm>
            <a:off x="8308500" y="4743300"/>
            <a:ext cx="83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arker Grotesque"/>
                <a:ea typeface="Darker Grotesque"/>
                <a:cs typeface="Darker Grotesque"/>
                <a:sym typeface="Darker Grotesque"/>
              </a:rPr>
              <a:t>Page 8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65"/>
          <p:cNvSpPr txBox="1"/>
          <p:nvPr>
            <p:ph type="title"/>
          </p:nvPr>
        </p:nvSpPr>
        <p:spPr>
          <a:xfrm>
            <a:off x="4420475" y="1700525"/>
            <a:ext cx="4245300" cy="84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Orbitron"/>
                <a:ea typeface="Orbitron"/>
                <a:cs typeface="Orbitron"/>
                <a:sym typeface="Orbitron"/>
              </a:rPr>
              <a:t>Larissa Nobrega</a:t>
            </a:r>
            <a:endParaRPr b="1" sz="3000">
              <a:latin typeface="Orbitron"/>
              <a:ea typeface="Orbitron"/>
              <a:cs typeface="Orbitron"/>
              <a:sym typeface="Orbitron"/>
            </a:endParaRPr>
          </a:p>
        </p:txBody>
      </p:sp>
      <p:sp>
        <p:nvSpPr>
          <p:cNvPr id="696" name="Google Shape;696;p65"/>
          <p:cNvSpPr txBox="1"/>
          <p:nvPr>
            <p:ph idx="1" type="body"/>
          </p:nvPr>
        </p:nvSpPr>
        <p:spPr>
          <a:xfrm>
            <a:off x="5198275" y="2447875"/>
            <a:ext cx="2497800" cy="7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000000"/>
                </a:solidFill>
              </a:rPr>
              <a:t>Gerente de design</a:t>
            </a:r>
            <a:endParaRPr sz="2500"/>
          </a:p>
        </p:txBody>
      </p:sp>
      <p:pic>
        <p:nvPicPr>
          <p:cNvPr id="697" name="Google Shape;697;p65"/>
          <p:cNvPicPr preferRelativeResize="0"/>
          <p:nvPr/>
        </p:nvPicPr>
        <p:blipFill rotWithShape="1">
          <a:blip r:embed="rId3">
            <a:alphaModFix/>
          </a:blip>
          <a:srcRect b="19768" l="7340" r="4538" t="0"/>
          <a:stretch/>
        </p:blipFill>
        <p:spPr>
          <a:xfrm rot="-1846612">
            <a:off x="-1309417" y="-1158548"/>
            <a:ext cx="3498427" cy="2413616"/>
          </a:xfrm>
          <a:prstGeom prst="rect">
            <a:avLst/>
          </a:prstGeom>
          <a:noFill/>
          <a:ln>
            <a:noFill/>
          </a:ln>
        </p:spPr>
      </p:pic>
      <p:pic>
        <p:nvPicPr>
          <p:cNvPr id="698" name="Google Shape;698;p65"/>
          <p:cNvPicPr preferRelativeResize="0"/>
          <p:nvPr/>
        </p:nvPicPr>
        <p:blipFill rotWithShape="1">
          <a:blip r:embed="rId3">
            <a:alphaModFix/>
          </a:blip>
          <a:srcRect b="19768" l="7340" r="4538" t="0"/>
          <a:stretch/>
        </p:blipFill>
        <p:spPr>
          <a:xfrm rot="8556180">
            <a:off x="6950660" y="3634228"/>
            <a:ext cx="3498424" cy="2413615"/>
          </a:xfrm>
          <a:prstGeom prst="rect">
            <a:avLst/>
          </a:prstGeom>
          <a:noFill/>
          <a:ln>
            <a:noFill/>
          </a:ln>
        </p:spPr>
      </p:pic>
      <p:sp>
        <p:nvSpPr>
          <p:cNvPr id="699" name="Google Shape;699;p65">
            <a:hlinkClick action="ppaction://hlinkshowjump?jump=nextslide"/>
          </p:cNvPr>
          <p:cNvSpPr/>
          <p:nvPr/>
        </p:nvSpPr>
        <p:spPr>
          <a:xfrm>
            <a:off x="271492" y="2100174"/>
            <a:ext cx="193611" cy="193446"/>
          </a:xfrm>
          <a:custGeom>
            <a:rect b="b" l="l" r="r" t="t"/>
            <a:pathLst>
              <a:path extrusionOk="0" h="13599" w="13613">
                <a:moveTo>
                  <a:pt x="6799" y="0"/>
                </a:moveTo>
                <a:cubicBezTo>
                  <a:pt x="3046" y="0"/>
                  <a:pt x="0" y="3046"/>
                  <a:pt x="0" y="6799"/>
                </a:cubicBezTo>
                <a:cubicBezTo>
                  <a:pt x="0" y="10552"/>
                  <a:pt x="3046" y="13598"/>
                  <a:pt x="6799" y="13598"/>
                </a:cubicBezTo>
                <a:cubicBezTo>
                  <a:pt x="10567" y="13598"/>
                  <a:pt x="13613" y="10552"/>
                  <a:pt x="13613" y="6799"/>
                </a:cubicBezTo>
                <a:cubicBezTo>
                  <a:pt x="13613" y="3046"/>
                  <a:pt x="10567" y="0"/>
                  <a:pt x="6799" y="0"/>
                </a:cubicBezTo>
                <a:close/>
              </a:path>
            </a:pathLst>
          </a:custGeom>
          <a:gradFill>
            <a:gsLst>
              <a:gs pos="0">
                <a:srgbClr val="8DF1FF"/>
              </a:gs>
              <a:gs pos="30000">
                <a:srgbClr val="F2CEFF"/>
              </a:gs>
              <a:gs pos="100000">
                <a:srgbClr val="0445FF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0" name="Google Shape;700;p65">
            <a:hlinkClick action="ppaction://hlinksldjump" r:id="rId4"/>
          </p:cNvPr>
          <p:cNvSpPr/>
          <p:nvPr/>
        </p:nvSpPr>
        <p:spPr>
          <a:xfrm>
            <a:off x="271492" y="2350079"/>
            <a:ext cx="193611" cy="193446"/>
          </a:xfrm>
          <a:custGeom>
            <a:rect b="b" l="l" r="r" t="t"/>
            <a:pathLst>
              <a:path extrusionOk="0" h="13599" w="13613">
                <a:moveTo>
                  <a:pt x="6799" y="0"/>
                </a:moveTo>
                <a:cubicBezTo>
                  <a:pt x="3046" y="0"/>
                  <a:pt x="0" y="3046"/>
                  <a:pt x="0" y="6799"/>
                </a:cubicBezTo>
                <a:cubicBezTo>
                  <a:pt x="0" y="10552"/>
                  <a:pt x="3046" y="13598"/>
                  <a:pt x="6799" y="13598"/>
                </a:cubicBezTo>
                <a:cubicBezTo>
                  <a:pt x="10567" y="13598"/>
                  <a:pt x="13613" y="10552"/>
                  <a:pt x="13613" y="6799"/>
                </a:cubicBezTo>
                <a:cubicBezTo>
                  <a:pt x="13613" y="3046"/>
                  <a:pt x="10567" y="0"/>
                  <a:pt x="6799" y="0"/>
                </a:cubicBezTo>
                <a:close/>
              </a:path>
            </a:pathLst>
          </a:custGeom>
          <a:gradFill>
            <a:gsLst>
              <a:gs pos="0">
                <a:srgbClr val="8DF1FF"/>
              </a:gs>
              <a:gs pos="30000">
                <a:srgbClr val="F2CEFF"/>
              </a:gs>
              <a:gs pos="100000">
                <a:srgbClr val="0445FF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1" name="Google Shape;701;p65"/>
          <p:cNvSpPr/>
          <p:nvPr/>
        </p:nvSpPr>
        <p:spPr>
          <a:xfrm>
            <a:off x="271492" y="2599984"/>
            <a:ext cx="193611" cy="193446"/>
          </a:xfrm>
          <a:custGeom>
            <a:rect b="b" l="l" r="r" t="t"/>
            <a:pathLst>
              <a:path extrusionOk="0" h="13599" w="13613">
                <a:moveTo>
                  <a:pt x="6799" y="0"/>
                </a:moveTo>
                <a:cubicBezTo>
                  <a:pt x="3046" y="0"/>
                  <a:pt x="0" y="3046"/>
                  <a:pt x="0" y="6799"/>
                </a:cubicBezTo>
                <a:cubicBezTo>
                  <a:pt x="0" y="10552"/>
                  <a:pt x="3046" y="13598"/>
                  <a:pt x="6799" y="13598"/>
                </a:cubicBezTo>
                <a:cubicBezTo>
                  <a:pt x="10567" y="13598"/>
                  <a:pt x="13613" y="10552"/>
                  <a:pt x="13613" y="6799"/>
                </a:cubicBezTo>
                <a:cubicBezTo>
                  <a:pt x="13613" y="3046"/>
                  <a:pt x="10567" y="0"/>
                  <a:pt x="6799" y="0"/>
                </a:cubicBezTo>
                <a:close/>
              </a:path>
            </a:pathLst>
          </a:custGeom>
          <a:gradFill>
            <a:gsLst>
              <a:gs pos="0">
                <a:srgbClr val="8DF1FF"/>
              </a:gs>
              <a:gs pos="30000">
                <a:srgbClr val="F2CEFF"/>
              </a:gs>
              <a:gs pos="100000">
                <a:srgbClr val="0445FF"/>
              </a:gs>
            </a:gsLst>
            <a:lin ang="8099331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uFill>
                  <a:noFill/>
                </a:uFill>
                <a:latin typeface="Darker Grotesque"/>
                <a:ea typeface="Darker Grotesque"/>
                <a:cs typeface="Darker Grotesque"/>
                <a:sym typeface="Darker Grotesque"/>
                <a:hlinkClick action="ppaction://hlinksldjump"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1</a:t>
            </a:r>
            <a:endParaRPr b="1" sz="1200">
              <a:solidFill>
                <a:schemeClr val="dk2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sp>
        <p:nvSpPr>
          <p:cNvPr id="702" name="Google Shape;702;p65">
            <a:hlinkClick action="ppaction://hlinksldjump" r:id="rId6"/>
          </p:cNvPr>
          <p:cNvSpPr/>
          <p:nvPr/>
        </p:nvSpPr>
        <p:spPr>
          <a:xfrm>
            <a:off x="312597" y="2386311"/>
            <a:ext cx="111412" cy="111267"/>
          </a:xfrm>
          <a:custGeom>
            <a:rect b="b" l="l" r="r" t="t"/>
            <a:pathLst>
              <a:path extrusionOk="0" h="13822" w="13840">
                <a:moveTo>
                  <a:pt x="6911" y="881"/>
                </a:moveTo>
                <a:lnTo>
                  <a:pt x="13030" y="3671"/>
                </a:lnTo>
                <a:lnTo>
                  <a:pt x="13030" y="4571"/>
                </a:lnTo>
                <a:lnTo>
                  <a:pt x="6911" y="1781"/>
                </a:lnTo>
                <a:lnTo>
                  <a:pt x="810" y="4571"/>
                </a:lnTo>
                <a:lnTo>
                  <a:pt x="810" y="3671"/>
                </a:lnTo>
                <a:lnTo>
                  <a:pt x="6911" y="881"/>
                </a:lnTo>
                <a:close/>
                <a:moveTo>
                  <a:pt x="6911" y="2664"/>
                </a:moveTo>
                <a:lnTo>
                  <a:pt x="13030" y="5452"/>
                </a:lnTo>
                <a:lnTo>
                  <a:pt x="13030" y="13011"/>
                </a:lnTo>
                <a:lnTo>
                  <a:pt x="810" y="13011"/>
                </a:lnTo>
                <a:lnTo>
                  <a:pt x="810" y="5452"/>
                </a:lnTo>
                <a:lnTo>
                  <a:pt x="6911" y="2664"/>
                </a:lnTo>
                <a:close/>
                <a:moveTo>
                  <a:pt x="6911" y="0"/>
                </a:moveTo>
                <a:lnTo>
                  <a:pt x="1" y="3149"/>
                </a:lnTo>
                <a:lnTo>
                  <a:pt x="1" y="13821"/>
                </a:lnTo>
                <a:lnTo>
                  <a:pt x="13839" y="13821"/>
                </a:lnTo>
                <a:lnTo>
                  <a:pt x="13839" y="3149"/>
                </a:lnTo>
                <a:lnTo>
                  <a:pt x="691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3" name="Google Shape;703;p65">
            <a:hlinkClick action="ppaction://hlinksldjump" r:id="rId7"/>
          </p:cNvPr>
          <p:cNvSpPr/>
          <p:nvPr/>
        </p:nvSpPr>
        <p:spPr>
          <a:xfrm>
            <a:off x="337227" y="2427297"/>
            <a:ext cx="62146" cy="54917"/>
          </a:xfrm>
          <a:custGeom>
            <a:rect b="b" l="l" r="r" t="t"/>
            <a:pathLst>
              <a:path extrusionOk="0" h="6822" w="7720">
                <a:moveTo>
                  <a:pt x="5255" y="811"/>
                </a:moveTo>
                <a:cubicBezTo>
                  <a:pt x="5651" y="811"/>
                  <a:pt x="6011" y="955"/>
                  <a:pt x="6280" y="1224"/>
                </a:cubicBezTo>
                <a:cubicBezTo>
                  <a:pt x="6839" y="1783"/>
                  <a:pt x="6839" y="2700"/>
                  <a:pt x="6280" y="3258"/>
                </a:cubicBezTo>
                <a:lnTo>
                  <a:pt x="3851" y="5670"/>
                </a:lnTo>
                <a:lnTo>
                  <a:pt x="1440" y="3258"/>
                </a:lnTo>
                <a:cubicBezTo>
                  <a:pt x="881" y="2700"/>
                  <a:pt x="881" y="1783"/>
                  <a:pt x="1440" y="1224"/>
                </a:cubicBezTo>
                <a:cubicBezTo>
                  <a:pt x="1709" y="955"/>
                  <a:pt x="2069" y="811"/>
                  <a:pt x="2465" y="811"/>
                </a:cubicBezTo>
                <a:cubicBezTo>
                  <a:pt x="2844" y="811"/>
                  <a:pt x="3204" y="955"/>
                  <a:pt x="3473" y="1224"/>
                </a:cubicBezTo>
                <a:lnTo>
                  <a:pt x="3851" y="1620"/>
                </a:lnTo>
                <a:lnTo>
                  <a:pt x="4247" y="1224"/>
                </a:lnTo>
                <a:cubicBezTo>
                  <a:pt x="4517" y="955"/>
                  <a:pt x="4876" y="811"/>
                  <a:pt x="5255" y="811"/>
                </a:cubicBezTo>
                <a:close/>
                <a:moveTo>
                  <a:pt x="2465" y="0"/>
                </a:moveTo>
                <a:cubicBezTo>
                  <a:pt x="1853" y="0"/>
                  <a:pt x="1296" y="235"/>
                  <a:pt x="864" y="667"/>
                </a:cubicBezTo>
                <a:cubicBezTo>
                  <a:pt x="0" y="1531"/>
                  <a:pt x="0" y="2952"/>
                  <a:pt x="864" y="3834"/>
                </a:cubicBezTo>
                <a:lnTo>
                  <a:pt x="3851" y="6822"/>
                </a:lnTo>
                <a:lnTo>
                  <a:pt x="6856" y="3834"/>
                </a:lnTo>
                <a:cubicBezTo>
                  <a:pt x="7720" y="2952"/>
                  <a:pt x="7720" y="1531"/>
                  <a:pt x="6856" y="667"/>
                </a:cubicBezTo>
                <a:cubicBezTo>
                  <a:pt x="6424" y="235"/>
                  <a:pt x="5867" y="0"/>
                  <a:pt x="5255" y="0"/>
                </a:cubicBezTo>
                <a:cubicBezTo>
                  <a:pt x="4751" y="0"/>
                  <a:pt x="4265" y="180"/>
                  <a:pt x="3851" y="487"/>
                </a:cubicBezTo>
                <a:cubicBezTo>
                  <a:pt x="3456" y="180"/>
                  <a:pt x="2969" y="0"/>
                  <a:pt x="246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04" name="Google Shape;704;p65">
            <a:hlinkClick action="ppaction://hlinkshowjump?jump=nextslide"/>
          </p:cNvPr>
          <p:cNvCxnSpPr/>
          <p:nvPr/>
        </p:nvCxnSpPr>
        <p:spPr>
          <a:xfrm>
            <a:off x="317292" y="2196900"/>
            <a:ext cx="102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705" name="Google Shape;705;p65">
            <a:hlinkClick action="ppaction://hlinkshowjump?jump=previousslide"/>
          </p:cNvPr>
          <p:cNvSpPr/>
          <p:nvPr/>
        </p:nvSpPr>
        <p:spPr>
          <a:xfrm>
            <a:off x="271492" y="2849890"/>
            <a:ext cx="193611" cy="193446"/>
          </a:xfrm>
          <a:custGeom>
            <a:rect b="b" l="l" r="r" t="t"/>
            <a:pathLst>
              <a:path extrusionOk="0" h="13599" w="13613">
                <a:moveTo>
                  <a:pt x="6799" y="0"/>
                </a:moveTo>
                <a:cubicBezTo>
                  <a:pt x="3046" y="0"/>
                  <a:pt x="0" y="3046"/>
                  <a:pt x="0" y="6799"/>
                </a:cubicBezTo>
                <a:cubicBezTo>
                  <a:pt x="0" y="10552"/>
                  <a:pt x="3046" y="13598"/>
                  <a:pt x="6799" y="13598"/>
                </a:cubicBezTo>
                <a:cubicBezTo>
                  <a:pt x="10567" y="13598"/>
                  <a:pt x="13613" y="10552"/>
                  <a:pt x="13613" y="6799"/>
                </a:cubicBezTo>
                <a:cubicBezTo>
                  <a:pt x="13613" y="3046"/>
                  <a:pt x="10567" y="0"/>
                  <a:pt x="6799" y="0"/>
                </a:cubicBezTo>
                <a:close/>
              </a:path>
            </a:pathLst>
          </a:custGeom>
          <a:gradFill>
            <a:gsLst>
              <a:gs pos="0">
                <a:srgbClr val="8DF1FF"/>
              </a:gs>
              <a:gs pos="30000">
                <a:srgbClr val="F2CEFF"/>
              </a:gs>
              <a:gs pos="100000">
                <a:srgbClr val="0445FF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06" name="Google Shape;706;p65">
            <a:hlinkClick action="ppaction://hlinkshowjump?jump=previousslide"/>
          </p:cNvPr>
          <p:cNvCxnSpPr/>
          <p:nvPr/>
        </p:nvCxnSpPr>
        <p:spPr>
          <a:xfrm>
            <a:off x="317292" y="2946613"/>
            <a:ext cx="102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oval"/>
            <a:tailEnd len="med" w="med" type="none"/>
          </a:ln>
        </p:spPr>
      </p:cxnSp>
      <p:sp>
        <p:nvSpPr>
          <p:cNvPr id="707" name="Google Shape;707;p65"/>
          <p:cNvSpPr/>
          <p:nvPr/>
        </p:nvSpPr>
        <p:spPr>
          <a:xfrm rot="10800000">
            <a:off x="3164050" y="-611016"/>
            <a:ext cx="1430700" cy="14307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13560000" dist="19050">
              <a:srgbClr val="4877FF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08" name="Google Shape;708;p6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0" y="-71200"/>
            <a:ext cx="3662175" cy="5226776"/>
          </a:xfrm>
          <a:prstGeom prst="rect">
            <a:avLst/>
          </a:prstGeom>
          <a:noFill/>
          <a:ln>
            <a:noFill/>
          </a:ln>
        </p:spPr>
      </p:pic>
      <p:sp>
        <p:nvSpPr>
          <p:cNvPr id="709" name="Google Shape;709;p65"/>
          <p:cNvSpPr txBox="1"/>
          <p:nvPr/>
        </p:nvSpPr>
        <p:spPr>
          <a:xfrm>
            <a:off x="8268900" y="4743300"/>
            <a:ext cx="87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arker Grotesque"/>
                <a:ea typeface="Darker Grotesque"/>
                <a:cs typeface="Darker Grotesque"/>
                <a:sym typeface="Darker Grotesque"/>
              </a:rPr>
              <a:t>Page 9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he Use of AI in Marketing by Slidesgo">
  <a:themeElements>
    <a:clrScheme name="Simple Light">
      <a:dk1>
        <a:srgbClr val="191919"/>
      </a:dk1>
      <a:lt1>
        <a:srgbClr val="FFFFFF"/>
      </a:lt1>
      <a:dk2>
        <a:srgbClr val="E8E8E8"/>
      </a:dk2>
      <a:lt2>
        <a:srgbClr val="FFFFFF"/>
      </a:lt2>
      <a:accent1>
        <a:srgbClr val="0445FF"/>
      </a:accent1>
      <a:accent2>
        <a:srgbClr val="F2CEFF"/>
      </a:accent2>
      <a:accent3>
        <a:srgbClr val="8DF1FF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